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24" y="48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pn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hyperlink" Target="http://www.thepulsecharleston.com/" TargetMode="External"/><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19" Type="http://schemas.openxmlformats.org/officeDocument/2006/relationships/image" Target="../media/image17.jp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58681" y="4145878"/>
            <a:ext cx="1648795" cy="1097280"/>
          </a:xfrm>
          <a:prstGeom prst="rect">
            <a:avLst/>
          </a:prstGeom>
          <a:ln w="12700">
            <a:solidFill>
              <a:schemeClr val="bg1"/>
            </a:solidFill>
          </a:ln>
        </p:spPr>
      </p:pic>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580" y="4145878"/>
            <a:ext cx="1648794" cy="1097280"/>
          </a:xfrm>
          <a:prstGeom prst="rect">
            <a:avLst/>
          </a:prstGeom>
          <a:ln w="12700">
            <a:solidFill>
              <a:schemeClr val="bg1"/>
            </a:solid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8783" y="4145878"/>
            <a:ext cx="1648794" cy="1097280"/>
          </a:xfrm>
          <a:prstGeom prst="rect">
            <a:avLst/>
          </a:prstGeom>
          <a:ln w="12700">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1910" y="609599"/>
            <a:ext cx="5288890" cy="3519783"/>
          </a:xfrm>
          <a:prstGeom prst="rect">
            <a:avLst/>
          </a:prstGeom>
          <a:ln w="12700">
            <a:solidFill>
              <a:schemeClr val="bg1"/>
            </a:solidFill>
          </a:ln>
        </p:spPr>
      </p:pic>
      <p:sp>
        <p:nvSpPr>
          <p:cNvPr id="2" name="Title 1"/>
          <p:cNvSpPr>
            <a:spLocks noGrp="1"/>
          </p:cNvSpPr>
          <p:nvPr>
            <p:ph type="ctrTitle"/>
          </p:nvPr>
        </p:nvSpPr>
        <p:spPr>
          <a:xfrm>
            <a:off x="0" y="0"/>
            <a:ext cx="7772400" cy="533400"/>
          </a:xfrm>
        </p:spPr>
        <p:txBody>
          <a:bodyPr>
            <a:noAutofit/>
          </a:bodyPr>
          <a:lstStyle/>
          <a:p>
            <a:r>
              <a:rPr lang="en-US" sz="3600" b="1" i="1" dirty="0">
                <a:solidFill>
                  <a:srgbClr val="FF0000"/>
                </a:solidFill>
                <a:latin typeface="Cambria" panose="02040503050406030204" pitchFamily="18" charset="0"/>
              </a:rPr>
              <a:t>Price </a:t>
            </a:r>
            <a:r>
              <a:rPr lang="en-US" sz="3600" b="1" i="1" dirty="0" smtClean="0">
                <a:solidFill>
                  <a:srgbClr val="FF0000"/>
                </a:solidFill>
                <a:latin typeface="Cambria" panose="02040503050406030204" pitchFamily="18" charset="0"/>
              </a:rPr>
              <a:t>Reduced </a:t>
            </a:r>
            <a:r>
              <a:rPr lang="en-US" sz="3600" b="1" i="1" dirty="0">
                <a:solidFill>
                  <a:srgbClr val="FF0000"/>
                </a:solidFill>
                <a:latin typeface="Cambria" panose="02040503050406030204" pitchFamily="18" charset="0"/>
              </a:rPr>
              <a:t>in </a:t>
            </a:r>
            <a:r>
              <a:rPr lang="en-US" sz="3600" b="1" i="1" dirty="0" err="1">
                <a:solidFill>
                  <a:srgbClr val="FF0000"/>
                </a:solidFill>
                <a:latin typeface="Cambria" panose="02040503050406030204" pitchFamily="18" charset="0"/>
              </a:rPr>
              <a:t>Swygerts</a:t>
            </a:r>
            <a:r>
              <a:rPr lang="en-US" sz="3600" b="1" i="1" dirty="0">
                <a:solidFill>
                  <a:srgbClr val="FF0000"/>
                </a:solidFill>
                <a:latin typeface="Cambria" panose="02040503050406030204" pitchFamily="18" charset="0"/>
              </a:rPr>
              <a:t> Landing</a:t>
            </a:r>
            <a:endParaRPr lang="en-US" sz="3600" b="1" i="1" dirty="0">
              <a:solidFill>
                <a:srgbClr val="FF0000"/>
              </a:solidFill>
              <a:latin typeface="Cambria" panose="02040503050406030204" pitchFamily="18" charset="0"/>
            </a:endParaRPr>
          </a:p>
        </p:txBody>
      </p:sp>
      <p:sp>
        <p:nvSpPr>
          <p:cNvPr id="3" name="Subtitle 2"/>
          <p:cNvSpPr>
            <a:spLocks noGrp="1"/>
          </p:cNvSpPr>
          <p:nvPr>
            <p:ph type="subTitle" idx="1"/>
          </p:nvPr>
        </p:nvSpPr>
        <p:spPr>
          <a:xfrm>
            <a:off x="0" y="5943600"/>
            <a:ext cx="7772399" cy="2946778"/>
          </a:xfrm>
        </p:spPr>
        <p:txBody>
          <a:bodyPr anchor="ctr">
            <a:noAutofit/>
          </a:bodyPr>
          <a:lstStyle/>
          <a:p>
            <a:r>
              <a:rPr lang="en-US" sz="1500" dirty="0">
                <a:latin typeface="Cambria" panose="02040503050406030204" pitchFamily="18" charset="0"/>
              </a:rPr>
              <a:t>Gorgeous </a:t>
            </a:r>
            <a:r>
              <a:rPr lang="en-US" sz="1500" dirty="0" err="1">
                <a:latin typeface="Cambria" panose="02040503050406030204" pitchFamily="18" charset="0"/>
              </a:rPr>
              <a:t>lowcountry</a:t>
            </a:r>
            <a:r>
              <a:rPr lang="en-US" sz="1500" dirty="0">
                <a:latin typeface="Cambria" panose="02040503050406030204" pitchFamily="18" charset="0"/>
              </a:rPr>
              <a:t> home on Johns Island in the popular subdivision of </a:t>
            </a:r>
            <a:r>
              <a:rPr lang="en-US" sz="1500" dirty="0" err="1">
                <a:latin typeface="Cambria" panose="02040503050406030204" pitchFamily="18" charset="0"/>
              </a:rPr>
              <a:t>Swygerts</a:t>
            </a:r>
            <a:r>
              <a:rPr lang="en-US" sz="1500" dirty="0">
                <a:latin typeface="Cambria" panose="02040503050406030204" pitchFamily="18" charset="0"/>
              </a:rPr>
              <a:t> Landing! Just 15 minutes from MUSC/Downtown and Kiawah and Folly beaches! 5 minutes from some great restaurants, Fat Hen and Wild Olive. Prepared to be wowed by this meticulously cared for home. There are hardwood floors throughout the open floor plan (Wentworth plan) downstairs, which lends itself nicely to entertaining. The kitchen boasts tons of cabinet space, </a:t>
            </a:r>
            <a:r>
              <a:rPr lang="en-US" sz="1500" dirty="0" err="1">
                <a:latin typeface="Cambria" panose="02040503050406030204" pitchFamily="18" charset="0"/>
              </a:rPr>
              <a:t>silestone</a:t>
            </a:r>
            <a:r>
              <a:rPr lang="en-US" sz="1500" dirty="0">
                <a:latin typeface="Cambria" panose="02040503050406030204" pitchFamily="18" charset="0"/>
              </a:rPr>
              <a:t> countertops, a beautiful tile back-splash and stainless steel appliances. Upstairs has two secondary bedrooms, the master bedroom and a huge FROG. The details were not overlooked in this home, from the beautiful light fixtures, to the custom faucets in the master bathroom, you won't want to miss out. The home is only 3 years old with many energy efficient features, such as a </a:t>
            </a:r>
            <a:r>
              <a:rPr lang="en-US" sz="1500" dirty="0" err="1">
                <a:latin typeface="Cambria" panose="02040503050406030204" pitchFamily="18" charset="0"/>
              </a:rPr>
              <a:t>tankless</a:t>
            </a:r>
            <a:r>
              <a:rPr lang="en-US" sz="1500" dirty="0">
                <a:latin typeface="Cambria" panose="02040503050406030204" pitchFamily="18" charset="0"/>
              </a:rPr>
              <a:t> water heater. Double porches, a two car garage, backyard pergola, fire pit and a large fully fenced yard make this home complete! This one won't last long!</a:t>
            </a:r>
            <a:endParaRPr lang="en-US" sz="1500" dirty="0">
              <a:latin typeface="Cambria" panose="02040503050406030204" pitchFamily="18" charset="0"/>
            </a:endParaRPr>
          </a:p>
        </p:txBody>
      </p:sp>
      <p:sp>
        <p:nvSpPr>
          <p:cNvPr id="4" name="Rectangle 3"/>
          <p:cNvSpPr/>
          <p:nvPr/>
        </p:nvSpPr>
        <p:spPr>
          <a:xfrm>
            <a:off x="1080848" y="9040923"/>
            <a:ext cx="2805352" cy="954107"/>
          </a:xfrm>
          <a:prstGeom prst="rect">
            <a:avLst/>
          </a:prstGeom>
        </p:spPr>
        <p:txBody>
          <a:bodyPr wrap="square">
            <a:spAutoFit/>
          </a:bodyPr>
          <a:lstStyle/>
          <a:p>
            <a:r>
              <a:rPr lang="en-US" sz="1200" b="1" dirty="0">
                <a:latin typeface="Cambria" panose="02040503050406030204" pitchFamily="18" charset="0"/>
              </a:rPr>
              <a:t>Lara Harpe</a:t>
            </a:r>
          </a:p>
          <a:p>
            <a:r>
              <a:rPr lang="en-US" sz="1100" dirty="0">
                <a:latin typeface="Cambria" panose="02040503050406030204" pitchFamily="18" charset="0"/>
              </a:rPr>
              <a:t>Co-Owner</a:t>
            </a:r>
          </a:p>
          <a:p>
            <a:r>
              <a:rPr lang="en-US" sz="1100" dirty="0">
                <a:latin typeface="Cambria" panose="02040503050406030204" pitchFamily="18" charset="0"/>
              </a:rPr>
              <a:t>Broker/ Realtor</a:t>
            </a:r>
          </a:p>
          <a:p>
            <a:r>
              <a:rPr lang="en-US" sz="1100" dirty="0">
                <a:latin typeface="Cambria" panose="02040503050406030204" pitchFamily="18" charset="0"/>
              </a:rPr>
              <a:t>Mobile 843-298-6669</a:t>
            </a:r>
          </a:p>
          <a:p>
            <a:r>
              <a:rPr lang="en-US" sz="1100" dirty="0">
                <a:latin typeface="Cambria" panose="02040503050406030204" pitchFamily="18" charset="0"/>
              </a:rPr>
              <a:t>Lara@thepulsecharleston.com</a:t>
            </a:r>
            <a:endParaRPr lang="en-US" sz="1000" dirty="0">
              <a:solidFill>
                <a:schemeClr val="accent1">
                  <a:lumMod val="75000"/>
                </a:schemeClr>
              </a:solidFill>
              <a:latin typeface="Cambria" panose="02040503050406030204" pitchFamily="18" charset="0"/>
            </a:endParaRPr>
          </a:p>
        </p:txBody>
      </p:sp>
      <p:sp>
        <p:nvSpPr>
          <p:cNvPr id="6" name="Rectangle 5"/>
          <p:cNvSpPr/>
          <p:nvPr/>
        </p:nvSpPr>
        <p:spPr>
          <a:xfrm>
            <a:off x="0" y="9829800"/>
            <a:ext cx="7772400" cy="230832"/>
          </a:xfrm>
          <a:prstGeom prst="rect">
            <a:avLst/>
          </a:prstGeom>
        </p:spPr>
        <p:txBody>
          <a:bodyPr wrap="square">
            <a:spAutoFit/>
          </a:bodyPr>
          <a:lstStyle/>
          <a:p>
            <a:pPr algn="ctr"/>
            <a:r>
              <a:rPr lang="en-US" sz="900" dirty="0">
                <a:hlinkClick r:id="rId6"/>
              </a:rPr>
              <a:t>thepulsecharleston.com</a:t>
            </a:r>
            <a:endParaRPr lang="en-US" sz="900" dirty="0">
              <a:latin typeface="Cambria" panose="02040503050406030204" pitchFamily="18" charset="0"/>
            </a:endParaRPr>
          </a:p>
        </p:txBody>
      </p:sp>
      <p:sp>
        <p:nvSpPr>
          <p:cNvPr id="8" name="Rectangle 7"/>
          <p:cNvSpPr/>
          <p:nvPr/>
        </p:nvSpPr>
        <p:spPr>
          <a:xfrm>
            <a:off x="1" y="5253065"/>
            <a:ext cx="7772400" cy="800219"/>
          </a:xfrm>
          <a:prstGeom prst="rect">
            <a:avLst/>
          </a:prstGeom>
        </p:spPr>
        <p:txBody>
          <a:bodyPr wrap="square">
            <a:spAutoFit/>
          </a:bodyPr>
          <a:lstStyle/>
          <a:p>
            <a:pPr algn="ctr"/>
            <a:r>
              <a:rPr lang="en-US" sz="2800" b="1" dirty="0">
                <a:latin typeface="Cambria" panose="02040503050406030204" pitchFamily="18" charset="0"/>
              </a:rPr>
              <a:t>1306 Segar Street</a:t>
            </a:r>
            <a:endParaRPr lang="en-US" sz="2800" b="1" dirty="0" smtClean="0">
              <a:latin typeface="Cambria" panose="02040503050406030204" pitchFamily="18" charset="0"/>
            </a:endParaRPr>
          </a:p>
          <a:p>
            <a:pPr algn="ctr"/>
            <a:r>
              <a:rPr lang="en-US" sz="1800" b="1" dirty="0">
                <a:latin typeface="Cambria" panose="02040503050406030204" pitchFamily="18" charset="0"/>
              </a:rPr>
              <a:t>Johns Island, SC 29455 - MLS# 15007161 - $305,000</a:t>
            </a:r>
            <a:endParaRPr lang="en-US" sz="1800" b="1" dirty="0">
              <a:latin typeface="Cambria" panose="02040503050406030204" pitchFamily="18" charset="0"/>
            </a:endParaRPr>
          </a:p>
        </p:txBody>
      </p:sp>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67577" y="2464762"/>
            <a:ext cx="1387272" cy="923236"/>
          </a:xfrm>
          <a:prstGeom prst="rect">
            <a:avLst/>
          </a:prstGeom>
          <a:ln w="12700">
            <a:solidFill>
              <a:schemeClr val="bg1"/>
            </a:solidFill>
          </a:ln>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67577" y="3392343"/>
            <a:ext cx="1387272" cy="923236"/>
          </a:xfrm>
          <a:prstGeom prst="rect">
            <a:avLst/>
          </a:prstGeom>
          <a:ln w="12700">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67577" y="609599"/>
            <a:ext cx="1387272" cy="923236"/>
          </a:xfrm>
          <a:prstGeom prst="rect">
            <a:avLst/>
          </a:prstGeom>
          <a:ln w="12700">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927" y="1537180"/>
            <a:ext cx="1387273" cy="923237"/>
          </a:xfrm>
          <a:prstGeom prst="rect">
            <a:avLst/>
          </a:prstGeom>
          <a:ln w="12700">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67577" y="1537180"/>
            <a:ext cx="1387273" cy="923237"/>
          </a:xfrm>
          <a:prstGeom prst="rect">
            <a:avLst/>
          </a:prstGeom>
          <a:ln w="12700">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8927" y="2464761"/>
            <a:ext cx="1387273" cy="923237"/>
          </a:xfrm>
          <a:prstGeom prst="rect">
            <a:avLst/>
          </a:prstGeom>
          <a:ln w="12700">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8927" y="609599"/>
            <a:ext cx="1387273" cy="923237"/>
          </a:xfrm>
          <a:prstGeom prst="rect">
            <a:avLst/>
          </a:prstGeom>
          <a:ln w="12700">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927" y="3392342"/>
            <a:ext cx="1387273" cy="923237"/>
          </a:xfrm>
          <a:prstGeom prst="rect">
            <a:avLst/>
          </a:prstGeom>
          <a:ln w="12700">
            <a:solidFill>
              <a:schemeClr val="bg1"/>
            </a:solidFill>
          </a:ln>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8928" y="4319922"/>
            <a:ext cx="1387272" cy="923236"/>
          </a:xfrm>
          <a:prstGeom prst="rect">
            <a:avLst/>
          </a:prstGeom>
          <a:ln w="12700">
            <a:solidFill>
              <a:schemeClr val="bg1"/>
            </a:solidFill>
          </a:ln>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367577" y="4319922"/>
            <a:ext cx="1387272" cy="923236"/>
          </a:xfrm>
          <a:prstGeom prst="rect">
            <a:avLst/>
          </a:prstGeom>
          <a:ln w="12700">
            <a:solidFill>
              <a:schemeClr val="bg1"/>
            </a:solidFill>
          </a:ln>
        </p:spPr>
      </p:pic>
      <p:pic>
        <p:nvPicPr>
          <p:cNvPr id="10" name="Picture 9"/>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 y="8977553"/>
            <a:ext cx="1080847" cy="1080847"/>
          </a:xfrm>
          <a:prstGeom prst="rect">
            <a:avLst/>
          </a:prstGeom>
        </p:spPr>
      </p:pic>
      <p:pic>
        <p:nvPicPr>
          <p:cNvPr id="11" name="Picture 10"/>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425912" y="8977553"/>
            <a:ext cx="920576" cy="914479"/>
          </a:xfrm>
          <a:prstGeom prst="rect">
            <a:avLst/>
          </a:prstGeom>
        </p:spPr>
      </p:pic>
      <p:pic>
        <p:nvPicPr>
          <p:cNvPr id="29" name="Picture 28"/>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691553" y="8977553"/>
            <a:ext cx="1080847" cy="1080847"/>
          </a:xfrm>
          <a:prstGeom prst="rect">
            <a:avLst/>
          </a:prstGeom>
        </p:spPr>
      </p:pic>
      <p:sp>
        <p:nvSpPr>
          <p:cNvPr id="30" name="Rectangle 29"/>
          <p:cNvSpPr/>
          <p:nvPr/>
        </p:nvSpPr>
        <p:spPr>
          <a:xfrm>
            <a:off x="3886200" y="9040923"/>
            <a:ext cx="2805352" cy="954107"/>
          </a:xfrm>
          <a:prstGeom prst="rect">
            <a:avLst/>
          </a:prstGeom>
        </p:spPr>
        <p:txBody>
          <a:bodyPr wrap="square">
            <a:spAutoFit/>
          </a:bodyPr>
          <a:lstStyle/>
          <a:p>
            <a:pPr algn="r"/>
            <a:r>
              <a:rPr lang="en-US" sz="1200" b="1" dirty="0">
                <a:latin typeface="Cambria" panose="02040503050406030204" pitchFamily="18" charset="0"/>
              </a:rPr>
              <a:t>Stacey Boucher</a:t>
            </a:r>
          </a:p>
          <a:p>
            <a:pPr algn="r"/>
            <a:r>
              <a:rPr lang="en-US" sz="1100" dirty="0">
                <a:latin typeface="Cambria" panose="02040503050406030204" pitchFamily="18" charset="0"/>
              </a:rPr>
              <a:t>Co-Owner</a:t>
            </a:r>
          </a:p>
          <a:p>
            <a:pPr algn="r"/>
            <a:r>
              <a:rPr lang="en-US" sz="1100" dirty="0">
                <a:latin typeface="Cambria" panose="02040503050406030204" pitchFamily="18" charset="0"/>
              </a:rPr>
              <a:t>Broker/ Realtor</a:t>
            </a:r>
          </a:p>
          <a:p>
            <a:pPr algn="r"/>
            <a:r>
              <a:rPr lang="en-US" sz="1100" dirty="0">
                <a:latin typeface="Cambria" panose="02040503050406030204" pitchFamily="18" charset="0"/>
              </a:rPr>
              <a:t>Mobile 843-817-8963</a:t>
            </a:r>
          </a:p>
          <a:p>
            <a:pPr algn="r"/>
            <a:r>
              <a:rPr lang="en-US" sz="1100" dirty="0">
                <a:latin typeface="Cambria" panose="02040503050406030204" pitchFamily="18" charset="0"/>
              </a:rPr>
              <a:t>Stacey@thepulsecharleston.com</a:t>
            </a:r>
            <a:endParaRPr lang="en-US" sz="1000" dirty="0">
              <a:solidFill>
                <a:schemeClr val="accent1">
                  <a:lumMod val="75000"/>
                </a:schemeClr>
              </a:solidFill>
              <a:latin typeface="Cambria" panose="02040503050406030204" pitchFamily="18" charset="0"/>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225</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 in Swygerts Landing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12</cp:revision>
  <dcterms:created xsi:type="dcterms:W3CDTF">2006-08-16T00:00:00Z</dcterms:created>
  <dcterms:modified xsi:type="dcterms:W3CDTF">2015-04-23T16:12:02Z</dcterms:modified>
</cp:coreProperties>
</file>