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B8FC"/>
    <a:srgbClr val="10253F"/>
    <a:srgbClr val="79B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2878" y="74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8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5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5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6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1" y="2251500"/>
            <a:ext cx="363616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3" y="2251500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1" y="3464563"/>
            <a:ext cx="363616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464563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3"/>
            <a:ext cx="2707482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1" y="2235203"/>
            <a:ext cx="2707482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4" y="400474"/>
            <a:ext cx="4600576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6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6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6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15" y="70189"/>
            <a:ext cx="6444520" cy="4290759"/>
          </a:xfrm>
          <a:prstGeom prst="rect">
            <a:avLst/>
          </a:prstGeom>
          <a:ln>
            <a:noFill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228601" y="8929376"/>
            <a:ext cx="7772399" cy="1129024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15" y="5791199"/>
            <a:ext cx="6444520" cy="3042821"/>
          </a:xfrm>
        </p:spPr>
        <p:txBody>
          <a:bodyPr anchor="ctr">
            <a:noAutofit/>
          </a:bodyPr>
          <a:lstStyle/>
          <a:p>
            <a:r>
              <a:rPr lang="en-US" sz="12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Beautiful parcel of land located on a corner Lot on Sullivan's Island consisting of .35 acre, with road frontage on three sides. Excellent opportunity for construction of a new home facing Poe St., overlooking the Atlantic Ocean, with unobstructed views, &amp; only steps to beach access path, with views to the West, overlooking the Intracoastal Waterway, etc. </a:t>
            </a:r>
          </a:p>
          <a:p>
            <a:endParaRPr lang="en-US" sz="12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2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1920's beach cottage is located on the property and would be ideal for an accessory property and could be used as a Pool House, Guest House, etc. It includes L/R, D/R, Kitchen, One full B/A, Half B/A, 3 B/R's, Laundry area, &amp; Front Screened Porch. House not considered Historic &amp; can be removed or Buyer has the option to have it reconsidered and listed on the Historical Register of Homes as an important Historic Resource.</a:t>
            </a:r>
            <a:endParaRPr lang="en-US" sz="1200" i="1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315" y="4634166"/>
            <a:ext cx="6444520" cy="9144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400" cap="none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1307 Middle Street</a:t>
            </a:r>
            <a:br>
              <a:rPr lang="en-US" sz="2400" cap="none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</a:br>
            <a:r>
              <a:rPr lang="en-US" sz="1600" cap="none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Sullivans Island, SC 29482</a:t>
            </a:r>
            <a:br>
              <a:rPr lang="en-US" sz="1600" cap="none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</a:br>
            <a:r>
              <a:rPr lang="en-US" sz="1600" cap="none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MLS# 21029074 | MLS# 21027844 | $3,650,000</a:t>
            </a:r>
            <a:endParaRPr lang="en-US" sz="1400" i="1" cap="none" dirty="0">
              <a:ln w="10541" cmpd="sng">
                <a:noFill/>
                <a:prstDash val="solid"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5" y="9019755"/>
            <a:ext cx="2948648" cy="98288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255000" y="7973621"/>
            <a:ext cx="419099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Century Gothic" panose="020B0502020202020204" pitchFamily="34" charset="0"/>
              </a:rPr>
              <a:t>Linda Laird</a:t>
            </a:r>
            <a:br>
              <a:rPr lang="en-US" sz="1800" dirty="0">
                <a:latin typeface="Century Gothic" panose="020B0502020202020204" pitchFamily="34" charset="0"/>
              </a:rPr>
            </a:br>
            <a:r>
              <a:rPr lang="pt-BR" sz="1100" dirty="0">
                <a:latin typeface="Century Gothic" panose="020B0502020202020204" pitchFamily="34" charset="0"/>
              </a:rPr>
              <a:t>REALTOR</a:t>
            </a:r>
          </a:p>
          <a:p>
            <a:pPr algn="ctr"/>
            <a:r>
              <a:rPr lang="pt-BR" sz="1100" dirty="0">
                <a:latin typeface="Century Gothic" panose="020B0502020202020204" pitchFamily="34" charset="0"/>
              </a:rPr>
              <a:t>M (843) 209-7571 | O (843) 886-8110</a:t>
            </a:r>
          </a:p>
          <a:p>
            <a:pPr algn="ctr"/>
            <a:r>
              <a:rPr lang="pt-BR" sz="1100" dirty="0">
                <a:latin typeface="Century Gothic" panose="020B0502020202020204" pitchFamily="34" charset="0"/>
              </a:rPr>
              <a:t>linda.laird@carolinaoneplus.com | www.lindalaird.com</a:t>
            </a:r>
          </a:p>
          <a:p>
            <a:pPr algn="ctr"/>
            <a:r>
              <a:rPr lang="en-US" sz="900" i="1" dirty="0">
                <a:latin typeface="Century Gothic" panose="020B0502020202020204" pitchFamily="34" charset="0"/>
              </a:rPr>
              <a:t>Leading Real Estate Companies of the World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534400" y="9038192"/>
            <a:ext cx="1524000" cy="911393"/>
            <a:chOff x="0" y="9037683"/>
            <a:chExt cx="1524000" cy="91139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91" y="9037683"/>
              <a:ext cx="665018" cy="4572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9533578"/>
              <a:ext cx="1524000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dirty="0">
                  <a:latin typeface="Century Gothic" panose="020B0502020202020204" pitchFamily="34" charset="0"/>
                </a:rPr>
                <a:t>Carolina One Real Estate</a:t>
              </a:r>
            </a:p>
            <a:p>
              <a:pPr algn="ctr"/>
              <a:r>
                <a:rPr lang="en-US" sz="700" dirty="0">
                  <a:latin typeface="Century Gothic" panose="020B0502020202020204" pitchFamily="34" charset="0"/>
                </a:rPr>
                <a:t>1503 Palm Blvd</a:t>
              </a:r>
            </a:p>
            <a:p>
              <a:pPr algn="ctr"/>
              <a:r>
                <a:rPr lang="en-US" sz="700" dirty="0">
                  <a:latin typeface="Century Gothic" panose="020B0502020202020204" pitchFamily="34" charset="0"/>
                </a:rPr>
                <a:t>Isle of Palms, SC 29451-2280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10BDA6F-5911-42BE-994E-0DEBDFBE316D}"/>
              </a:ext>
            </a:extLst>
          </p:cNvPr>
          <p:cNvSpPr/>
          <p:nvPr/>
        </p:nvSpPr>
        <p:spPr>
          <a:xfrm>
            <a:off x="89316" y="70189"/>
            <a:ext cx="6444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100" b="1" dirty="0">
                <a:ln w="3175"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wardian Script ITC" panose="030303020407070D0804" pitchFamily="66" charset="0"/>
                <a:ea typeface="Calibri" panose="020F0502020204030204" pitchFamily="34" charset="0"/>
              </a:rPr>
              <a:t>Fabulous Buildable Lot with Early 1900s Cottage</a:t>
            </a:r>
            <a:endParaRPr lang="en-US" sz="3100" b="1" dirty="0">
              <a:ln w="3175"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Edwardian Script ITC" panose="030303020407070D0804" pitchFamily="66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85EC9E-B7C7-4551-8757-B65496E0AEAE}"/>
              </a:ext>
            </a:extLst>
          </p:cNvPr>
          <p:cNvGrpSpPr/>
          <p:nvPr/>
        </p:nvGrpSpPr>
        <p:grpSpPr>
          <a:xfrm>
            <a:off x="-1103819" y="-2297347"/>
            <a:ext cx="2133601" cy="3886200"/>
            <a:chOff x="22408" y="-1070513"/>
            <a:chExt cx="2133601" cy="3886200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98339C7C-09A0-4C15-9C1D-83D39747732C}"/>
                </a:ext>
              </a:extLst>
            </p:cNvPr>
            <p:cNvSpPr/>
            <p:nvPr/>
          </p:nvSpPr>
          <p:spPr>
            <a:xfrm>
              <a:off x="22408" y="1"/>
              <a:ext cx="2133601" cy="2151469"/>
            </a:xfrm>
            <a:prstGeom prst="diagStripe">
              <a:avLst>
                <a:gd name="adj" fmla="val 6634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9B8FC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DB9739-47C2-4180-8084-625486A1BFE6}"/>
                </a:ext>
              </a:extLst>
            </p:cNvPr>
            <p:cNvSpPr/>
            <p:nvPr/>
          </p:nvSpPr>
          <p:spPr>
            <a:xfrm rot="18893937">
              <a:off x="-1017635" y="641754"/>
              <a:ext cx="38862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Wild Dunes Swim &amp; Social 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Membership w/ Acceptable Offer</a:t>
              </a:r>
            </a:p>
          </p:txBody>
        </p:sp>
      </p:grpSp>
      <p:pic>
        <p:nvPicPr>
          <p:cNvPr id="22" name="Picture 21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2435" y="5697454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8" name="Picture 27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2435" y="2321095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2435" y="1195642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Picture 18"/>
          <p:cNvPicPr preferRelativeResize="0"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2435" y="4572001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" name="Picture 19"/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2435" y="3446548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Picture 24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2435" y="6822907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6" name="Picture 25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2435" y="7948360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Picture 26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2435" y="9073811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49669A9-6CB5-48DA-BE94-C67FBDABC18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2435" y="70189"/>
            <a:ext cx="1377850" cy="9144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295</TotalTime>
  <Words>250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Century Gothic</vt:lpstr>
      <vt:lpstr>Edwardian Script ITC</vt:lpstr>
      <vt:lpstr>Lucida Sans</vt:lpstr>
      <vt:lpstr>Wingdings</vt:lpstr>
      <vt:lpstr>Wingdings 2</vt:lpstr>
      <vt:lpstr>Wingdings 3</vt:lpstr>
      <vt:lpstr>Apex</vt:lpstr>
      <vt:lpstr>1307 Middle Street Sullivans Island, SC 29482 MLS# 21029074 | MLS# 21027844 | $3,650,000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68</cp:revision>
  <dcterms:created xsi:type="dcterms:W3CDTF">2006-08-16T00:00:00Z</dcterms:created>
  <dcterms:modified xsi:type="dcterms:W3CDTF">2021-12-29T21:55:28Z</dcterms:modified>
</cp:coreProperties>
</file>