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9/5/2018</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9/5/2018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mailto:Rick@RickWillis.com"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27"/>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96482" y="7677150"/>
            <a:ext cx="2323518" cy="1541503"/>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9366" y="4227"/>
            <a:ext cx="7781766" cy="1077218"/>
          </a:xfrm>
          <a:prstGeom prst="rect">
            <a:avLst/>
          </a:prstGeom>
          <a:effectLst/>
        </p:spPr>
        <p:txBody>
          <a:bodyPr wrap="square">
            <a:spAutoFit/>
          </a:bodyPr>
          <a:lstStyle/>
          <a:p>
            <a:pPr algn="ctr"/>
            <a:r>
              <a:rPr lang="en-US" sz="3200" b="1" i="1" dirty="0">
                <a:solidFill>
                  <a:schemeClr val="bg1"/>
                </a:solidFill>
                <a:latin typeface="Arial" panose="020B0604020202020204" pitchFamily="34" charset="0"/>
                <a:cs typeface="Arial" panose="020B0604020202020204" pitchFamily="34" charset="0"/>
              </a:rPr>
              <a:t>Gorgeous Home For Sale In Watermark</a:t>
            </a:r>
            <a:br>
              <a:rPr lang="en-US" sz="3200" b="1" i="1" dirty="0">
                <a:solidFill>
                  <a:schemeClr val="bg1"/>
                </a:solidFill>
                <a:latin typeface="Arial" panose="020B0604020202020204" pitchFamily="34" charset="0"/>
                <a:cs typeface="Arial" panose="020B0604020202020204" pitchFamily="34" charset="0"/>
              </a:rPr>
            </a:br>
            <a:r>
              <a:rPr lang="en-US" sz="3200" b="1" i="1" dirty="0">
                <a:solidFill>
                  <a:schemeClr val="bg1"/>
                </a:solidFill>
                <a:latin typeface="Arial" panose="020B0604020202020204" pitchFamily="34" charset="0"/>
                <a:cs typeface="Arial" panose="020B0604020202020204" pitchFamily="34" charset="0"/>
              </a:rPr>
              <a:t>It's A Must See!</a:t>
            </a:r>
          </a:p>
        </p:txBody>
      </p:sp>
      <p:sp>
        <p:nvSpPr>
          <p:cNvPr id="17" name="Subtitle 2"/>
          <p:cNvSpPr txBox="1">
            <a:spLocks/>
          </p:cNvSpPr>
          <p:nvPr/>
        </p:nvSpPr>
        <p:spPr>
          <a:xfrm>
            <a:off x="-9366" y="5833527"/>
            <a:ext cx="5194360"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tx1"/>
                </a:solidFill>
              </a:rPr>
              <a:t>WOW! How about this gorgeous 4 bedroom stunner nestled peacefully on the shores of a large lake in the heart of Mt Pleasant! It doesn't get any more convenient than this; 10 mins to Isle of Palms or </a:t>
            </a:r>
            <a:r>
              <a:rPr lang="en-US" sz="1400" dirty="0" err="1">
                <a:solidFill>
                  <a:schemeClr val="tx1"/>
                </a:solidFill>
              </a:rPr>
              <a:t>Sullivans</a:t>
            </a:r>
            <a:r>
              <a:rPr lang="en-US" sz="1400" dirty="0">
                <a:solidFill>
                  <a:schemeClr val="tx1"/>
                </a:solidFill>
              </a:rPr>
              <a:t> Island beaches, 5 mins to Town Center, 3 mins to the 526 or Hwy 17, 15 mins to downtown Charleston and the list goes on. The permanent vacation feeling never leaves you in this magnificent home with it's incredible views, 4 beds, 3.5 baths (2 </a:t>
            </a:r>
            <a:r>
              <a:rPr lang="en-US" sz="1400" dirty="0" err="1">
                <a:solidFill>
                  <a:schemeClr val="tx1"/>
                </a:solidFill>
              </a:rPr>
              <a:t>en</a:t>
            </a:r>
            <a:r>
              <a:rPr lang="en-US" sz="1400" dirty="0">
                <a:solidFill>
                  <a:schemeClr val="tx1"/>
                </a:solidFill>
              </a:rPr>
              <a:t>-suites and one Jack and Jill), beautiful custom shiplap paneling, high ceilings, a gorgeous chefs kitchen (high end gas stove), massive windows, a game room, an office with a view, two screened in porches overlooking the lake, a covered back porch, irrigated garden, flickering gas lanterns front and back, surround sound, fiber optic internet service, a lovely double car garage, community pool and park, a lakeside walking trail and the constant sound of singing birds...WOW! Preferred area schools are all only minutes away. Close to all medical facilities. It's a must see!</a:t>
            </a:r>
            <a:endParaRPr lang="en-US" sz="1400" i="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4879420"/>
            <a:ext cx="7772399" cy="954107"/>
          </a:xfrm>
          <a:prstGeom prst="rect">
            <a:avLst/>
          </a:prstGeom>
          <a:solidFill>
            <a:schemeClr val="tx2"/>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1308 </a:t>
            </a:r>
            <a:r>
              <a:rPr lang="en-US" sz="2400" b="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Penshell</a:t>
            </a: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Place</a:t>
            </a:r>
          </a:p>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Mount Pleasant, SC 29464</a:t>
            </a:r>
          </a:p>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18024642 | $829,000</a:t>
            </a:r>
            <a:endParaRPr lang="en-US" sz="1600" b="1" dirty="0">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96482" y="5958735"/>
            <a:ext cx="2323518" cy="1545336"/>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1433</TotalTime>
  <Words>246</Words>
  <Application>Microsoft Office PowerPoint</Application>
  <PresentationFormat>Custom</PresentationFormat>
  <Paragraphs>10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95</cp:revision>
  <dcterms:created xsi:type="dcterms:W3CDTF">2006-08-16T00:00:00Z</dcterms:created>
  <dcterms:modified xsi:type="dcterms:W3CDTF">2018-09-05T13:11:33Z</dcterms:modified>
</cp:coreProperties>
</file>