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1992" y="-51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11/5/2019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11/5/2019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11/5/2019</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rcRect/>
          <a:stretch/>
        </p:blipFill>
        <p:spPr>
          <a:xfrm>
            <a:off x="13474" y="-1"/>
            <a:ext cx="7745451" cy="5163634"/>
          </a:xfrm>
          <a:prstGeom prst="rect">
            <a:avLst/>
          </a:prstGeom>
          <a:ln>
            <a:noFill/>
          </a:ln>
          <a:effectLst>
            <a:softEdge rad="112500"/>
          </a:effectLst>
        </p:spPr>
      </p:pic>
      <p:sp>
        <p:nvSpPr>
          <p:cNvPr id="21" name="Rectangle 20"/>
          <p:cNvSpPr/>
          <p:nvPr/>
        </p:nvSpPr>
        <p:spPr>
          <a:xfrm>
            <a:off x="0" y="89293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163634"/>
            <a:ext cx="7770569" cy="2236442"/>
          </a:xfrm>
        </p:spPr>
        <p:txBody>
          <a:bodyPr anchor="ctr">
            <a:noAutofit/>
          </a:bodyPr>
          <a:lstStyle/>
          <a:p>
            <a:r>
              <a:rPr lang="en-US" sz="13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Only minutes from anywhere in Mount Pleasant. One story brick home with many wonderful features. Open, Clarendon floor plan, with a gourmet kitchen, large island with lots of cabinetry, all stainless appliances, gas cook top, double ovens, and pantry. Lovely master bedroom with generous closet and luxurious master bath, frame-less glass shower door, tiled upgraded tub. 10 ft ceilings, crown moldings, and many other detailed features. Situated on lovely pond with beautiful landscaping and irrigation. Large covered porch, gas lanterns on front porch. Natural gas community with a seal and conditioned crawl space. Must see this home. Impeccably maintained and the landscaping is truly remarkable.</a:t>
            </a:r>
          </a:p>
          <a:p>
            <a:r>
              <a:rPr lang="en-US" sz="13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Gas fireplace with granite surround. Please call for a showing on this truly remarkable home.</a:t>
            </a:r>
          </a:p>
        </p:txBody>
      </p:sp>
      <p:sp>
        <p:nvSpPr>
          <p:cNvPr id="2" name="Title 1"/>
          <p:cNvSpPr>
            <a:spLocks noGrp="1"/>
          </p:cNvSpPr>
          <p:nvPr>
            <p:ph type="ctrTitle"/>
          </p:nvPr>
        </p:nvSpPr>
        <p:spPr>
          <a:xfrm>
            <a:off x="0" y="73164"/>
            <a:ext cx="7772400" cy="707886"/>
          </a:xfrm>
        </p:spPr>
        <p:txBody>
          <a:bodyPr anchor="t">
            <a:noAutofit/>
            <a:scene3d>
              <a:camera prst="orthographicFront"/>
              <a:lightRig rig="soft" dir="t">
                <a:rot lat="0" lon="0" rev="17220000"/>
              </a:lightRig>
            </a:scene3d>
            <a:sp3d prstMaterial="softEdge"/>
          </a:bodyPr>
          <a:lstStyle/>
          <a:p>
            <a:r>
              <a:rPr lang="en-US" sz="2000" cap="none" dirty="0">
                <a:ln w="10541" cmpd="sng">
                  <a:noFill/>
                  <a:prstDash val="solid"/>
                </a:ln>
                <a:solidFill>
                  <a:schemeClr val="bg1"/>
                </a:solidFill>
                <a:effectLst/>
                <a:latin typeface="Century Gothic" panose="020B0502020202020204" pitchFamily="34" charset="0"/>
              </a:rPr>
              <a:t>1308 Scotts Creek Circle</a:t>
            </a:r>
            <a:br>
              <a:rPr lang="en-US" sz="2000" cap="none" dirty="0">
                <a:ln w="10541" cmpd="sng">
                  <a:noFill/>
                  <a:prstDash val="solid"/>
                </a:ln>
                <a:solidFill>
                  <a:schemeClr val="bg1"/>
                </a:solidFill>
                <a:effectLst/>
                <a:latin typeface="Century Gothic" panose="020B0502020202020204" pitchFamily="34" charset="0"/>
              </a:rPr>
            </a:br>
            <a:r>
              <a:rPr lang="en-US" sz="1600" cap="none" dirty="0">
                <a:ln w="10541" cmpd="sng">
                  <a:noFill/>
                  <a:prstDash val="solid"/>
                </a:ln>
                <a:solidFill>
                  <a:schemeClr val="bg1"/>
                </a:solidFill>
                <a:effectLst/>
                <a:latin typeface="Century Gothic" panose="020B0502020202020204" pitchFamily="34" charset="0"/>
              </a:rPr>
              <a:t>Scotts Creek | Mount Pleasant, SC 29464 | MLS# 19030616 | $889,000</a:t>
            </a:r>
            <a:endParaRPr lang="en-US" sz="1200" i="1" cap="none" dirty="0">
              <a:ln w="10541" cmpd="sng">
                <a:noFill/>
                <a:prstDash val="solid"/>
              </a:ln>
              <a:solidFill>
                <a:schemeClr val="bg1"/>
              </a:solidFill>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Darlene Smith</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Office - (843) 886-8110</a:t>
            </a:r>
          </a:p>
          <a:p>
            <a:pPr algn="ctr"/>
            <a:r>
              <a:rPr lang="en-US" sz="1100" dirty="0">
                <a:solidFill>
                  <a:srgbClr val="10253F"/>
                </a:solidFill>
                <a:latin typeface="Century Gothic" panose="020B0502020202020204" pitchFamily="34" charset="0"/>
              </a:rPr>
              <a:t>Mobile - (843) 696-7824</a:t>
            </a:r>
          </a:p>
          <a:p>
            <a:pPr algn="ctr"/>
            <a:r>
              <a:rPr lang="en-US" sz="1100" dirty="0">
                <a:solidFill>
                  <a:srgbClr val="10253F"/>
                </a:solidFill>
                <a:latin typeface="Century Gothic" panose="020B0502020202020204" pitchFamily="34" charset="0"/>
              </a:rPr>
              <a:t>darlenesmith@carolinaone.com</a:t>
            </a:r>
          </a:p>
          <a:p>
            <a:pPr algn="ctr"/>
            <a:r>
              <a:rPr lang="en-US" sz="1100" dirty="0">
                <a:solidFill>
                  <a:srgbClr val="10253F"/>
                </a:solidFill>
                <a:latin typeface="Century Gothic" panose="020B0502020202020204" pitchFamily="34" charset="0"/>
              </a:rPr>
              <a:t>DarleneSmithTeam.com</a:t>
            </a:r>
          </a:p>
        </p:txBody>
      </p:sp>
      <p:grpSp>
        <p:nvGrpSpPr>
          <p:cNvPr id="24" name="Group 23"/>
          <p:cNvGrpSpPr/>
          <p:nvPr/>
        </p:nvGrpSpPr>
        <p:grpSpPr>
          <a:xfrm>
            <a:off x="9144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rgbClr val="10253F"/>
                  </a:solidFill>
                  <a:latin typeface="Century Gothic" panose="020B0502020202020204" pitchFamily="34" charset="0"/>
                </a:rPr>
                <a:t>Carolina One Real Estate</a:t>
              </a:r>
            </a:p>
            <a:p>
              <a:pPr algn="ctr"/>
              <a:r>
                <a:rPr lang="en-US" sz="700" dirty="0">
                  <a:solidFill>
                    <a:srgbClr val="10253F"/>
                  </a:solidFill>
                  <a:latin typeface="Century Gothic" panose="020B0502020202020204" pitchFamily="34" charset="0"/>
                </a:rPr>
                <a:t>1503 Palm Blvd </a:t>
              </a:r>
              <a:r>
                <a:rPr lang="en-US" sz="700" dirty="0" err="1">
                  <a:solidFill>
                    <a:srgbClr val="10253F"/>
                  </a:solidFill>
                  <a:latin typeface="Century Gothic" panose="020B0502020202020204" pitchFamily="34" charset="0"/>
                </a:rPr>
                <a:t>Ste</a:t>
              </a:r>
              <a:endParaRPr lang="en-US" sz="700" dirty="0">
                <a:solidFill>
                  <a:srgbClr val="10253F"/>
                </a:solidFill>
                <a:latin typeface="Century Gothic" panose="020B0502020202020204" pitchFamily="34" charset="0"/>
              </a:endParaRPr>
            </a:p>
            <a:p>
              <a:pPr algn="ctr"/>
              <a:r>
                <a:rPr lang="en-US" sz="700" dirty="0">
                  <a:solidFill>
                    <a:srgbClr val="10253F"/>
                  </a:solidFill>
                  <a:latin typeface="Century Gothic" panose="020B0502020202020204" pitchFamily="34" charset="0"/>
                </a:rPr>
                <a:t>Isle of Palms, SC 29451</a:t>
              </a:r>
            </a:p>
          </p:txBody>
        </p:sp>
      </p:grpSp>
      <p:sp>
        <p:nvSpPr>
          <p:cNvPr id="30" name="Rectangle 29"/>
          <p:cNvSpPr/>
          <p:nvPr/>
        </p:nvSpPr>
        <p:spPr>
          <a:xfrm>
            <a:off x="3657600" y="2870537"/>
            <a:ext cx="4101325" cy="1015663"/>
          </a:xfrm>
          <a:prstGeom prst="rect">
            <a:avLst/>
          </a:prstGeom>
          <a:noFill/>
        </p:spPr>
        <p:txBody>
          <a:bodyPr wrap="square">
            <a:spAutoFit/>
          </a:bodyPr>
          <a:lstStyle/>
          <a:p>
            <a:pPr algn="ctr"/>
            <a:r>
              <a:rPr lang="en-US" b="1" i="1" dirty="0">
                <a:solidFill>
                  <a:schemeClr val="bg1"/>
                </a:solidFill>
                <a:effectLst>
                  <a:outerShdw blurRad="38100" dist="38100" dir="2700000" algn="tl">
                    <a:srgbClr val="000000">
                      <a:alpha val="43137"/>
                    </a:srgbClr>
                  </a:outerShdw>
                </a:effectLst>
              </a:rPr>
              <a:t>Amazing… Like New!</a:t>
            </a:r>
          </a:p>
          <a:p>
            <a:pPr algn="ctr"/>
            <a:r>
              <a:rPr lang="en-US" b="1" i="1" dirty="0">
                <a:solidFill>
                  <a:schemeClr val="bg1"/>
                </a:solidFill>
                <a:effectLst>
                  <a:outerShdw blurRad="38100" dist="38100" dir="2700000" algn="tl">
                    <a:srgbClr val="000000">
                      <a:alpha val="43137"/>
                    </a:srgbClr>
                  </a:outerShdw>
                </a:effectLst>
              </a:rPr>
              <a:t>In one of Mt Pleasant’s</a:t>
            </a:r>
            <a:br>
              <a:rPr lang="en-US" b="1" i="1" dirty="0">
                <a:solidFill>
                  <a:schemeClr val="bg1"/>
                </a:solidFill>
                <a:effectLst>
                  <a:outerShdw blurRad="38100" dist="38100" dir="2700000" algn="tl">
                    <a:srgbClr val="000000">
                      <a:alpha val="43137"/>
                    </a:srgbClr>
                  </a:outerShdw>
                </a:effectLst>
              </a:rPr>
            </a:br>
            <a:r>
              <a:rPr lang="en-US" b="1" i="1" dirty="0">
                <a:solidFill>
                  <a:schemeClr val="bg1"/>
                </a:solidFill>
                <a:effectLst>
                  <a:outerShdw blurRad="38100" dist="38100" dir="2700000" algn="tl">
                    <a:srgbClr val="000000">
                      <a:alpha val="43137"/>
                    </a:srgbClr>
                  </a:outerShdw>
                </a:effectLst>
              </a:rPr>
              <a:t>most desirable neighborhoods</a:t>
            </a:r>
            <a:endParaRPr lang="en-US" b="1" i="1" dirty="0">
              <a:solidFill>
                <a:schemeClr val="bg1"/>
              </a:solidFill>
              <a:effectLst>
                <a:outerShdw blurRad="38100" dist="38100" dir="2700000" algn="tl">
                  <a:srgbClr val="000000">
                    <a:alpha val="43137"/>
                  </a:srgbClr>
                </a:outerShdw>
              </a:effectLst>
              <a:highlight>
                <a:srgbClr val="FFFF00"/>
              </a:highlight>
            </a:endParaRP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5847945" y="7467601"/>
            <a:ext cx="1828800" cy="1217509"/>
          </a:xfrm>
          <a:prstGeom prst="rect">
            <a:avLst/>
          </a:prstGeom>
          <a:ln>
            <a:noFill/>
          </a:ln>
          <a:effectLst>
            <a:outerShdw blurRad="50800" dist="38100" dir="2700000" algn="tl" rotWithShape="0">
              <a:prstClr val="black">
                <a:alpha val="40000"/>
              </a:prstClr>
            </a:outerShdw>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905000" y="6547994"/>
            <a:ext cx="1504562" cy="1000263"/>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905000" y="5392639"/>
            <a:ext cx="1507971" cy="999759"/>
          </a:xfrm>
          <a:prstGeom prst="rect">
            <a:avLst/>
          </a:prstGeom>
          <a:ln>
            <a:solidFill>
              <a:schemeClr val="bg1"/>
            </a:solid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79994" y="7467600"/>
            <a:ext cx="1821211" cy="1214141"/>
          </a:xfrm>
          <a:prstGeom prst="rect">
            <a:avLst/>
          </a:prstGeom>
          <a:ln>
            <a:noFill/>
          </a:ln>
          <a:effectLst>
            <a:outerShdw blurRad="50800" dist="38100" dir="2700000" algn="tl" rotWithShape="0">
              <a:prstClr val="black">
                <a:alpha val="40000"/>
              </a:prstClr>
            </a:outerShdw>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200210" y="3503036"/>
            <a:ext cx="2200090" cy="1462664"/>
          </a:xfrm>
          <a:prstGeom prst="rect">
            <a:avLst/>
          </a:prstGeom>
          <a:ln>
            <a:solidFill>
              <a:schemeClr val="bg1"/>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905000" y="7733946"/>
            <a:ext cx="1503529" cy="1000963"/>
          </a:xfrm>
          <a:prstGeom prst="rect">
            <a:avLst/>
          </a:prstGeom>
          <a:ln>
            <a:solidFill>
              <a:schemeClr val="bg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905000" y="4235126"/>
            <a:ext cx="1501713" cy="1001142"/>
          </a:xfrm>
          <a:prstGeom prst="rect">
            <a:avLst/>
          </a:prstGeom>
          <a:ln>
            <a:solidFill>
              <a:schemeClr val="bg1"/>
            </a:solidFill>
          </a:ln>
          <a:effectLst>
            <a:outerShdw blurRad="63500" sx="102000" sy="102000" algn="ctr" rotWithShape="0">
              <a:prstClr val="black">
                <a:alpha val="40000"/>
              </a:prstClr>
            </a:outerShdw>
          </a:effectLst>
        </p:spPr>
      </p:pic>
      <p:pic>
        <p:nvPicPr>
          <p:cNvPr id="26" name="Picture 25">
            <a:extLst>
              <a:ext uri="{FF2B5EF4-FFF2-40B4-BE49-F238E27FC236}">
                <a16:creationId xmlns:a16="http://schemas.microsoft.com/office/drawing/2014/main" id="{5E82648F-9EE4-48A7-8EE2-2F88018775A9}"/>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2000115" y="7468445"/>
            <a:ext cx="1828800" cy="1217509"/>
          </a:xfrm>
          <a:prstGeom prst="rect">
            <a:avLst/>
          </a:prstGeom>
          <a:ln>
            <a:noFill/>
          </a:ln>
          <a:effectLst>
            <a:outerShdw blurRad="50800" dist="38100" dir="2700000" algn="tl" rotWithShape="0">
              <a:prstClr val="black">
                <a:alpha val="40000"/>
              </a:prstClr>
            </a:outerShdw>
          </a:effectLst>
        </p:spPr>
      </p:pic>
      <p:sp>
        <p:nvSpPr>
          <p:cNvPr id="4" name="Rectangle 3">
            <a:extLst>
              <a:ext uri="{FF2B5EF4-FFF2-40B4-BE49-F238E27FC236}">
                <a16:creationId xmlns:a16="http://schemas.microsoft.com/office/drawing/2014/main" id="{BD5F38D1-3C09-476C-9544-C12C023A5A70}"/>
              </a:ext>
            </a:extLst>
          </p:cNvPr>
          <p:cNvSpPr/>
          <p:nvPr/>
        </p:nvSpPr>
        <p:spPr>
          <a:xfrm>
            <a:off x="8175687" y="2895600"/>
            <a:ext cx="1681871" cy="461665"/>
          </a:xfrm>
          <a:prstGeom prst="rect">
            <a:avLst/>
          </a:prstGeom>
        </p:spPr>
        <p:txBody>
          <a:bodyPr wrap="none">
            <a:spAutoFit/>
          </a:bodyPr>
          <a:lstStyle/>
          <a:p>
            <a:r>
              <a:rPr lang="en-US" sz="2400" b="1" dirty="0">
                <a:ln w="10541" cmpd="sng">
                  <a:noFill/>
                  <a:prstDash val="solid"/>
                </a:ln>
                <a:solidFill>
                  <a:srgbClr val="FF0000"/>
                </a:solidFill>
                <a:effectLst>
                  <a:outerShdw blurRad="50800" dist="38100" dir="2700000" algn="tl" rotWithShape="0">
                    <a:prstClr val="black">
                      <a:alpha val="40000"/>
                    </a:prstClr>
                  </a:outerShdw>
                </a:effectLst>
                <a:latin typeface="Century Gothic" panose="020B0502020202020204" pitchFamily="34" charset="0"/>
              </a:rPr>
              <a:t>New Price</a:t>
            </a:r>
            <a:endParaRPr lang="en-US" sz="2400" b="1" dirty="0">
              <a:solidFill>
                <a:srgbClr val="FF0000"/>
              </a:solidFill>
              <a:effectLst>
                <a:outerShdw blurRad="50800" dist="38100" dir="2700000" algn="tl" rotWithShape="0">
                  <a:prstClr val="black">
                    <a:alpha val="40000"/>
                  </a:prstClr>
                </a:outerShdw>
              </a:effectLst>
            </a:endParaRPr>
          </a:p>
        </p:txBody>
      </p:sp>
      <p:pic>
        <p:nvPicPr>
          <p:cNvPr id="27" name="Picture 26">
            <a:extLst>
              <a:ext uri="{FF2B5EF4-FFF2-40B4-BE49-F238E27FC236}">
                <a16:creationId xmlns:a16="http://schemas.microsoft.com/office/drawing/2014/main" id="{06AB4266-2235-4377-8E2D-03E878AFD139}"/>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3927201" y="7469828"/>
            <a:ext cx="1822458" cy="1214972"/>
          </a:xfrm>
          <a:prstGeom prst="rect">
            <a:avLst/>
          </a:prstGeom>
          <a:ln>
            <a:no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255</TotalTime>
  <Words>176</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1308 Scotts Creek Circle Scotts Creek | Mount Pleasant, SC 29464 | MLS# 19030616 | $889,000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76</cp:revision>
  <dcterms:created xsi:type="dcterms:W3CDTF">2006-08-16T00:00:00Z</dcterms:created>
  <dcterms:modified xsi:type="dcterms:W3CDTF">2019-11-05T20:08:17Z</dcterms:modified>
</cp:coreProperties>
</file>