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12" y="-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5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792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262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9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5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934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3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75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3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3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603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624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562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5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5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260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844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9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045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75000"/>
              </a:schemeClr>
            </a:gs>
            <a:gs pos="50000">
              <a:schemeClr val="tx2">
                <a:lumMod val="50000"/>
                <a:alpha val="50000"/>
              </a:schemeClr>
            </a:gs>
            <a:gs pos="100000">
              <a:schemeClr val="tx2">
                <a:lumMod val="50000"/>
                <a:alpha val="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85656" y="3581400"/>
            <a:ext cx="3124200" cy="1828800"/>
          </a:xfrm>
        </p:spPr>
        <p:txBody>
          <a:bodyPr anchor="ctr">
            <a:noAutofit/>
          </a:bodyPr>
          <a:lstStyle/>
          <a:p>
            <a:r>
              <a:rPr lang="en-US" sz="2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1309 Carol Oaks</a:t>
            </a:r>
            <a:r>
              <a:rPr lang="en-US" sz="1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/>
            </a:r>
            <a:br>
              <a:rPr lang="en-US" sz="1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1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/>
            </a:r>
            <a:br>
              <a:rPr lang="en-US" sz="1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Carol </a:t>
            </a:r>
            <a:r>
              <a:rPr lang="en-US" sz="1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Oaks</a:t>
            </a:r>
            <a:br>
              <a:rPr lang="en-US" sz="1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1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Mount </a:t>
            </a:r>
            <a:r>
              <a:rPr lang="en-US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Pleasant</a:t>
            </a:r>
            <a:r>
              <a:rPr lang="en-US" sz="1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/>
            </a:r>
            <a:br>
              <a:rPr lang="en-US" sz="1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1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MLS# </a:t>
            </a:r>
            <a:r>
              <a:rPr lang="en-US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15001716</a:t>
            </a:r>
            <a:r>
              <a:rPr lang="en-US" sz="1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/>
            </a:r>
            <a:br>
              <a:rPr lang="en-US" sz="1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1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$</a:t>
            </a:r>
            <a:r>
              <a:rPr lang="en-US" sz="1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374,900</a:t>
            </a:r>
            <a:endParaRPr lang="en-US" sz="16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85656" y="5507560"/>
            <a:ext cx="3124200" cy="3609073"/>
          </a:xfrm>
        </p:spPr>
        <p:txBody>
          <a:bodyPr anchor="ctr">
            <a:noAutofit/>
          </a:bodyPr>
          <a:lstStyle/>
          <a:p>
            <a:r>
              <a:rPr lang="en-US" sz="13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You NEED to see this home before you choose where you will live in Mount Pleasant! Like new but better on a lot that has a pond on one side and a private wetland in the back, this beautiful home has a kitchen with stainless appliances, a breakfast area with a bay window, and a tiled backsplash. There is also a separate room for dining...There are dual masters, two additional bedrooms, and there is plenty of storage too! The yard is private and has a nice stamped concrete patio...If you are looking for a great home in a smaller neighborhood with wonderful space for your family and with low HOA fees, this could be the home that you are looking for!</a:t>
            </a:r>
            <a:endParaRPr lang="en-US" sz="13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6" t="41443" r="556" b="5774"/>
          <a:stretch/>
        </p:blipFill>
        <p:spPr>
          <a:xfrm>
            <a:off x="74499" y="76200"/>
            <a:ext cx="6950946" cy="3352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03015" y="8665494"/>
            <a:ext cx="1485900" cy="11144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05995" y="7459516"/>
            <a:ext cx="1491860" cy="111889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Picture 12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99" y="5322030"/>
            <a:ext cx="1828800" cy="1371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6" name="Picture 15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8362" y="5322030"/>
            <a:ext cx="1828800" cy="1371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7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0708" y="3689715"/>
            <a:ext cx="1828800" cy="1371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7" name="Picture 16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99" y="3689715"/>
            <a:ext cx="1828800" cy="1371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0" name="Rectangle 19"/>
          <p:cNvSpPr/>
          <p:nvPr/>
        </p:nvSpPr>
        <p:spPr>
          <a:xfrm rot="5400000">
            <a:off x="2485138" y="4827487"/>
            <a:ext cx="100001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3% Co-op Commission &amp; $500 </a:t>
            </a: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Gift Card at Closing for </a:t>
            </a:r>
            <a:r>
              <a:rPr 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Closing </a:t>
            </a: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by </a:t>
            </a:r>
            <a:r>
              <a:rPr 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6/30/15</a:t>
            </a:r>
            <a:endParaRPr lang="en-US" sz="2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555499" y="9213992"/>
            <a:ext cx="1786302" cy="72327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100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Cheryll Woods-Flowers </a:t>
            </a:r>
          </a:p>
          <a:p>
            <a:pPr algn="ctr"/>
            <a:r>
              <a:rPr lang="en-US" sz="10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ABR, e-Certified, SHS</a:t>
            </a:r>
          </a:p>
          <a:p>
            <a:pPr algn="ctr"/>
            <a:r>
              <a:rPr lang="en-US" sz="10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(</a:t>
            </a:r>
            <a:r>
              <a:rPr lang="en-US" sz="10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843) 442-2219</a:t>
            </a:r>
          </a:p>
          <a:p>
            <a:pPr algn="ctr"/>
            <a:r>
              <a:rPr lang="en-US" sz="10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www.woodsflowers.com</a:t>
            </a:r>
            <a:endParaRPr lang="en-US" sz="700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200" y="9262821"/>
            <a:ext cx="669298" cy="647707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1801" y="9384275"/>
            <a:ext cx="667512" cy="382707"/>
          </a:xfrm>
          <a:prstGeom prst="rect">
            <a:avLst/>
          </a:prstGeom>
        </p:spPr>
      </p:pic>
      <p:pic>
        <p:nvPicPr>
          <p:cNvPr id="29" name="Picture 28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99" y="6954345"/>
            <a:ext cx="1828800" cy="1371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" name="Picture 29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8362" y="6954345"/>
            <a:ext cx="1828800" cy="1371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2" name="Picture 31"/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99" y="8586661"/>
            <a:ext cx="1828800" cy="1371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3" name="Picture 32"/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8362" y="8586661"/>
            <a:ext cx="1828800" cy="1371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252652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</TotalTime>
  <Words>165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1309 Carol Oaks  Carol Oaks Mount Pleasant MLS# 15001716 $374,900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2601 Coral Vine Ct Seaside Farms Mt Pleasant MLS# 1412872 $475,000</dc:title>
  <dc:creator>CVH360</dc:creator>
  <cp:lastModifiedBy>atp1313@gmail.com</cp:lastModifiedBy>
  <cp:revision>12</cp:revision>
  <dcterms:created xsi:type="dcterms:W3CDTF">2006-08-16T00:00:00Z</dcterms:created>
  <dcterms:modified xsi:type="dcterms:W3CDTF">2015-05-01T13:16:40Z</dcterms:modified>
</cp:coreProperties>
</file>