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24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7/30/2014</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41000" b="-304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85656" y="3581400"/>
            <a:ext cx="3124200" cy="1828800"/>
          </a:xfrm>
        </p:spPr>
        <p:txBody>
          <a:bodyPr anchor="ctr">
            <a:noAutofit/>
          </a:bodyPr>
          <a:lstStyle/>
          <a:p>
            <a:pPr algn="ctr"/>
            <a:r>
              <a:rPr lang="en-US" sz="2400" b="1" dirty="0" smtClean="0">
                <a:solidFill>
                  <a:srgbClr val="FFFFFF"/>
                </a:solidFill>
                <a:effectLst>
                  <a:outerShdw blurRad="38100" dist="38100" dir="2700000" algn="tl">
                    <a:srgbClr val="000000">
                      <a:alpha val="43137"/>
                    </a:srgbClr>
                  </a:outerShdw>
                </a:effectLst>
                <a:latin typeface="Cambria" panose="02040503050406030204" pitchFamily="18" charset="0"/>
              </a:rPr>
              <a:t>1309 Carol Oaks</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Carol </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Oaks</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Mount </a:t>
            </a: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Pleasant</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MLS# </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1416805</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$375,000</a:t>
            </a:r>
            <a:endParaRPr lang="en-US" sz="16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3885656" y="5507560"/>
            <a:ext cx="3124200" cy="3609073"/>
          </a:xfrm>
        </p:spPr>
        <p:txBody>
          <a:bodyPr anchor="ctr">
            <a:noAutofit/>
          </a:bodyPr>
          <a:lstStyle/>
          <a:p>
            <a:pPr algn="ctr"/>
            <a:r>
              <a:rPr lang="en-US" sz="1400" dirty="0">
                <a:solidFill>
                  <a:schemeClr val="tx2">
                    <a:lumMod val="20000"/>
                    <a:lumOff val="80000"/>
                  </a:schemeClr>
                </a:solidFill>
                <a:latin typeface="Cambria" panose="02040503050406030204" pitchFamily="18" charset="0"/>
              </a:rPr>
              <a:t>3 year old home like new but better with 4 Bedrooms and 3.5 baths! Recently painted, recently installed tile backsplash in kitchen, and beautiful stamped concrete patio overlooking the pond are just a few of the nice changes that have made. Kitchen overlooking family room with fireplace has stainless appliances and breakfast area with bay window. There are dual masters, both of ample size, as are the other two bedrooms. Home is bordered by pond and green area that can not be developed...You NEED to see this home before you choose where you will live in Mount Pleasant!</a:t>
            </a:r>
            <a:endParaRPr lang="en-US" sz="1400" dirty="0">
              <a:solidFill>
                <a:schemeClr val="tx2">
                  <a:lumMod val="20000"/>
                  <a:lumOff val="80000"/>
                </a:schemeClr>
              </a:solidFill>
              <a:latin typeface="Cambria" panose="02040503050406030204" pitchFamily="18" charset="0"/>
            </a:endParaRP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556" t="41443" r="556" b="5774"/>
          <a:stretch/>
        </p:blipFill>
        <p:spPr>
          <a:xfrm>
            <a:off x="74499" y="76200"/>
            <a:ext cx="6950946" cy="3352800"/>
          </a:xfrm>
          <a:prstGeom prst="rect">
            <a:avLst/>
          </a:prstGeom>
          <a:ln>
            <a:noFill/>
          </a:ln>
          <a:effectLst>
            <a:softEdge rad="112500"/>
          </a:effec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pic>
        <p:nvPicPr>
          <p:cNvPr id="13" name="Picture 12"/>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74499" y="5322030"/>
            <a:ext cx="1828800" cy="1371600"/>
          </a:xfrm>
          <a:prstGeom prst="rect">
            <a:avLst/>
          </a:prstGeom>
          <a:ln>
            <a:noFill/>
          </a:ln>
          <a:effectLst>
            <a:softEdge rad="112500"/>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978362" y="5322030"/>
            <a:ext cx="1828800" cy="1371600"/>
          </a:xfrm>
          <a:prstGeom prst="rect">
            <a:avLst/>
          </a:prstGeom>
          <a:ln>
            <a:noFill/>
          </a:ln>
          <a:effectLst>
            <a:softEdge rad="112500"/>
          </a:effectLst>
        </p:spPr>
      </p:pic>
      <p:pic>
        <p:nvPicPr>
          <p:cNvPr id="8" name="Picture 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960708" y="3689715"/>
            <a:ext cx="1828800" cy="1371600"/>
          </a:xfrm>
          <a:prstGeom prst="rect">
            <a:avLst/>
          </a:prstGeom>
          <a:ln>
            <a:noFill/>
          </a:ln>
          <a:effectLst>
            <a:softEdge rad="112500"/>
          </a:effectLst>
        </p:spPr>
      </p:pic>
      <p:pic>
        <p:nvPicPr>
          <p:cNvPr id="17" name="Picture 1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74499" y="3689715"/>
            <a:ext cx="1828800" cy="1371600"/>
          </a:xfrm>
          <a:prstGeom prst="rect">
            <a:avLst/>
          </a:prstGeom>
          <a:ln>
            <a:noFill/>
          </a:ln>
          <a:effectLst>
            <a:softEdge rad="112500"/>
          </a:effectLst>
        </p:spPr>
      </p:pic>
      <p:sp>
        <p:nvSpPr>
          <p:cNvPr id="20" name="Rectangle 19"/>
          <p:cNvSpPr/>
          <p:nvPr/>
        </p:nvSpPr>
        <p:spPr>
          <a:xfrm rot="5400000">
            <a:off x="2485138" y="4765931"/>
            <a:ext cx="10000168" cy="584775"/>
          </a:xfrm>
          <a:prstGeom prst="rect">
            <a:avLst/>
          </a:prstGeom>
        </p:spPr>
        <p:txBody>
          <a:bodyPr wrap="square">
            <a:spAutoFit/>
          </a:bodyPr>
          <a:lstStyle/>
          <a:p>
            <a:pPr algn="ctr"/>
            <a:r>
              <a:rPr lang="en-US" sz="3200" dirty="0">
                <a:solidFill>
                  <a:srgbClr val="FFFF00"/>
                </a:solidFill>
                <a:effectLst>
                  <a:outerShdw blurRad="38100" dist="38100" dir="2700000" algn="tl">
                    <a:srgbClr val="000000">
                      <a:alpha val="43137"/>
                    </a:srgbClr>
                  </a:outerShdw>
                </a:effectLst>
                <a:latin typeface="Cambria" panose="02040503050406030204" pitchFamily="18" charset="0"/>
              </a:rPr>
              <a:t>$500 Gift Card at Closing for Contract Written by </a:t>
            </a:r>
            <a:r>
              <a:rPr lang="en-US" sz="3200" dirty="0" smtClean="0">
                <a:solidFill>
                  <a:srgbClr val="FFFF00"/>
                </a:solidFill>
                <a:effectLst>
                  <a:outerShdw blurRad="38100" dist="38100" dir="2700000" algn="tl">
                    <a:srgbClr val="000000">
                      <a:alpha val="43137"/>
                    </a:srgbClr>
                  </a:outerShdw>
                </a:effectLst>
                <a:latin typeface="Cambria" panose="02040503050406030204" pitchFamily="18" charset="0"/>
              </a:rPr>
              <a:t>8/10</a:t>
            </a:r>
            <a:endParaRPr lang="en-US" sz="3200"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20000"/>
                    <a:lumOff val="8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bg2">
                    <a:lumMod val="75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smtClean="0">
                <a:solidFill>
                  <a:schemeClr val="bg2">
                    <a:lumMod val="75000"/>
                  </a:schemeClr>
                </a:solidFill>
                <a:effectLst>
                  <a:outerShdw blurRad="38100" dist="38100" dir="2700000" algn="tl">
                    <a:srgbClr val="000000">
                      <a:alpha val="43137"/>
                    </a:srgbClr>
                  </a:outerShdw>
                </a:effectLst>
                <a:latin typeface="Cambria" panose="02040503050406030204" pitchFamily="18" charset="0"/>
              </a:rPr>
              <a:t>(</a:t>
            </a:r>
            <a:r>
              <a:rPr lang="en-US" sz="1000" dirty="0">
                <a:solidFill>
                  <a:schemeClr val="bg2">
                    <a:lumMod val="75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smtClean="0">
                <a:solidFill>
                  <a:schemeClr val="bg2">
                    <a:lumMod val="75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bg2">
                  <a:lumMod val="75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pic>
        <p:nvPicPr>
          <p:cNvPr id="29" name="Picture 2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74499" y="6954345"/>
            <a:ext cx="1828800" cy="1371600"/>
          </a:xfrm>
          <a:prstGeom prst="rect">
            <a:avLst/>
          </a:prstGeom>
          <a:ln>
            <a:noFill/>
          </a:ln>
          <a:effectLst>
            <a:softEdge rad="112500"/>
          </a:effectLst>
        </p:spPr>
      </p:pic>
      <p:pic>
        <p:nvPicPr>
          <p:cNvPr id="30" name="Picture 29"/>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978362" y="6954345"/>
            <a:ext cx="1828800" cy="1371600"/>
          </a:xfrm>
          <a:prstGeom prst="rect">
            <a:avLst/>
          </a:prstGeom>
          <a:ln>
            <a:noFill/>
          </a:ln>
          <a:effectLst>
            <a:softEdge rad="112500"/>
          </a:effectLst>
        </p:spPr>
      </p:pic>
      <p:pic>
        <p:nvPicPr>
          <p:cNvPr id="32" name="Picture 31"/>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74499" y="8586661"/>
            <a:ext cx="1828800" cy="1371600"/>
          </a:xfrm>
          <a:prstGeom prst="rect">
            <a:avLst/>
          </a:prstGeom>
          <a:ln>
            <a:noFill/>
          </a:ln>
          <a:effectLst>
            <a:softEdge rad="112500"/>
          </a:effectLst>
        </p:spPr>
      </p:pic>
      <p:pic>
        <p:nvPicPr>
          <p:cNvPr id="33" name="Picture 32"/>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978362" y="8586661"/>
            <a:ext cx="1828800" cy="1371600"/>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TotalTime>
  <Words>135</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1309 Carol Oaks  Carol Oaks Mount Pleasant MLS# 1416805 $375,000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10</cp:revision>
  <dcterms:created xsi:type="dcterms:W3CDTF">2006-08-16T00:00:00Z</dcterms:created>
  <dcterms:modified xsi:type="dcterms:W3CDTF">2014-07-30T12:56:37Z</dcterms:modified>
</cp:coreProperties>
</file>