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1/28/2019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yler@mattoneillteam.com"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551" y="0"/>
            <a:ext cx="7763298" cy="436856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46761"/>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130 Middle Street</a:t>
            </a:r>
            <a:br>
              <a:rPr lang="en-US" sz="2800" dirty="0">
                <a:solidFill>
                  <a:schemeClr val="bg2">
                    <a:lumMod val="50000"/>
                  </a:schemeClr>
                </a:solidFill>
                <a:latin typeface="Palatino Linotype" panose="02040502050505030304" pitchFamily="18" charset="0"/>
              </a:rPr>
            </a:br>
            <a:r>
              <a:rPr lang="en-US" sz="2000" dirty="0">
                <a:solidFill>
                  <a:schemeClr val="bg2">
                    <a:lumMod val="50000"/>
                  </a:schemeClr>
                </a:solidFill>
                <a:latin typeface="Palatino Linotype" panose="02040502050505030304" pitchFamily="18" charset="0"/>
              </a:rPr>
              <a:t>Old Village ~ Mount Pleasant ~ MLS# 18027346 ~ $1,299,000</a:t>
            </a:r>
          </a:p>
        </p:txBody>
      </p:sp>
      <p:sp>
        <p:nvSpPr>
          <p:cNvPr id="5" name="Rectangle 4"/>
          <p:cNvSpPr/>
          <p:nvPr/>
        </p:nvSpPr>
        <p:spPr>
          <a:xfrm>
            <a:off x="133350" y="3588342"/>
            <a:ext cx="7505700" cy="492443"/>
          </a:xfrm>
          <a:prstGeom prst="rect">
            <a:avLst/>
          </a:prstGeom>
        </p:spPr>
        <p:txBody>
          <a:bodyPr wrap="square">
            <a:spAutoFit/>
          </a:bodyPr>
          <a:lstStyle/>
          <a:p>
            <a:r>
              <a:rPr lang="en-US" sz="2600" b="1" i="1" dirty="0">
                <a:ln w="3175">
                  <a:noFill/>
                </a:ln>
                <a:solidFill>
                  <a:schemeClr val="bg1"/>
                </a:solidFill>
                <a:effectLst>
                  <a:outerShdw blurRad="50800" dist="38100" dir="5400000" algn="t" rotWithShape="0">
                    <a:prstClr val="black">
                      <a:alpha val="40000"/>
                    </a:prstClr>
                  </a:outerShdw>
                  <a:reflection blurRad="6350" stA="50000" endA="300" endPos="50000" dist="60007" dir="5400000" sy="-100000" algn="bl" rotWithShape="0"/>
                </a:effectLst>
                <a:latin typeface="Palatino Linotype" panose="02040502050505030304" pitchFamily="18" charset="0"/>
                <a:cs typeface="Times New Roman" panose="02020603050405020304" pitchFamily="18" charset="0"/>
              </a:rPr>
              <a:t>Harbor Views in Old Village</a:t>
            </a:r>
            <a:endParaRPr lang="en-US" sz="2600" b="1" i="1" dirty="0">
              <a:ln w="3175">
                <a:noFill/>
              </a:ln>
              <a:solidFill>
                <a:schemeClr val="bg1"/>
              </a:solidFill>
              <a:effectLst>
                <a:outerShdw blurRad="50800" dist="38100" dir="5400000" algn="t" rotWithShape="0">
                  <a:prstClr val="black">
                    <a:alpha val="40000"/>
                  </a:prstClr>
                </a:outerShdw>
                <a:reflection blurRad="6350" stA="50000" endA="300" endPos="50000" dist="60007" dir="5400000" sy="-100000" algn="bl" rotWithShape="0"/>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Tyler Hawkins     </a:t>
            </a:r>
            <a:r>
              <a:rPr lang="en-US" sz="1600" dirty="0">
                <a:solidFill>
                  <a:schemeClr val="tx1"/>
                </a:solidFill>
                <a:latin typeface="Palatino Linotype" panose="02040502050505030304" pitchFamily="18" charset="0"/>
                <a:hlinkClick r:id="rId3"/>
              </a:rPr>
              <a:t>tyler@mattoneillteam.com</a:t>
            </a:r>
            <a:r>
              <a:rPr lang="en-US" sz="1600" dirty="0">
                <a:solidFill>
                  <a:schemeClr val="tx1"/>
                </a:solidFill>
                <a:latin typeface="Palatino Linotype" panose="02040502050505030304" pitchFamily="18" charset="0"/>
              </a:rPr>
              <a:t>    (843) 908-2734</a:t>
            </a:r>
            <a:endParaRPr lang="en-US" sz="1600" u="sng" dirty="0">
              <a:solidFill>
                <a:schemeClr val="tx1"/>
              </a:solidFill>
              <a:latin typeface="Palatino Linotype" panose="02040502050505030304" pitchFamily="18" charset="0"/>
            </a:endParaRPr>
          </a:p>
        </p:txBody>
      </p:sp>
      <p:sp>
        <p:nvSpPr>
          <p:cNvPr id="2" name="Rectangle 1"/>
          <p:cNvSpPr/>
          <p:nvPr/>
        </p:nvSpPr>
        <p:spPr>
          <a:xfrm>
            <a:off x="1071855" y="0"/>
            <a:ext cx="5830442" cy="461665"/>
          </a:xfrm>
          <a:prstGeom prst="rect">
            <a:avLst/>
          </a:prstGeom>
        </p:spPr>
        <p:txBody>
          <a:bodyPr wrap="none">
            <a:spAutoFit/>
          </a:bodyPr>
          <a:lstStyle/>
          <a:p>
            <a:r>
              <a:rPr lang="en-US" sz="2400" b="1" i="1" dirty="0">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Recent Price Reduction - Bring All Offers</a:t>
            </a:r>
            <a:endParaRPr lang="en-US" sz="2400" b="1" i="1" dirty="0">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5399598"/>
            <a:ext cx="7772400" cy="2554545"/>
          </a:xfrm>
          <a:prstGeom prst="rect">
            <a:avLst/>
          </a:prstGeom>
        </p:spPr>
        <p:txBody>
          <a:bodyPr wrap="square" numCol="1" anchor="ctr">
            <a:spAutoFit/>
          </a:bodyPr>
          <a:lstStyle/>
          <a:p>
            <a:pPr algn="ctr"/>
            <a:r>
              <a:rPr lang="en-US" sz="1600" dirty="0">
                <a:solidFill>
                  <a:schemeClr val="bg2">
                    <a:lumMod val="25000"/>
                  </a:schemeClr>
                </a:solidFill>
                <a:latin typeface="Palatino Linotype" panose="02040502050505030304" pitchFamily="18" charset="0"/>
                <a:cs typeface="Times New Roman" panose="02020603050405020304" pitchFamily="18" charset="0"/>
              </a:rPr>
              <a:t>It doesn't get much better than being able to wake up every morning and see the Charleston Harbor and Fort Sumter from your front door but that's what you get with this unbelievable custom home that sits on close to half an acre in Old Village. Located adjacent to Alhambra Park, walking distance to Pitt Street Shops and Old Bridge Park and even biking distance to Sullivan's Island and Shem Creek, this is simply a fantastic location. A dramatic fireplace in the family room, eat-in kitchen, massive game room with wet bar and full bath and a first floor master suite make this home memorable. Also, this is one of only a few homes in the low country that has a basement, which would make a great wine cellar. With 3 grand oaks on the property this parklike setting is a relaxing place to call home.</a:t>
            </a:r>
            <a:endParaRPr lang="en-US" sz="16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22" name="Picture 2">
            <a:extLst>
              <a:ext uri="{FF2B5EF4-FFF2-40B4-BE49-F238E27FC236}">
                <a16:creationId xmlns:a16="http://schemas.microsoft.com/office/drawing/2014/main" id="{F69BBC01-BB77-4AB2-9721-7619C38668AA}"/>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77351" y="8068782"/>
            <a:ext cx="6417699" cy="433872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183</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2019-01-29T01:12:55Z</dcterms:modified>
</cp:coreProperties>
</file>