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1392" y="-2022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752687"/>
            <a:ext cx="1485662" cy="160197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9" y="752687"/>
            <a:ext cx="4330144" cy="16019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7"/>
            <a:ext cx="6606540" cy="28003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8" y="4379807"/>
            <a:ext cx="2907903" cy="12392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4379807"/>
            <a:ext cx="2907904" cy="12392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4" y="2865544"/>
            <a:ext cx="3435509" cy="11942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4" y="4059767"/>
            <a:ext cx="3435509" cy="73757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509693"/>
            <a:ext cx="2557066" cy="21691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509696"/>
            <a:ext cx="4344988" cy="109258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678856"/>
            <a:ext cx="2557066" cy="87566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0"/>
            <a:ext cx="4663440" cy="1057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7"/>
            <a:ext cx="4663440" cy="7680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1"/>
            <a:ext cx="4663440" cy="1502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90"/>
            <a:ext cx="181356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90"/>
            <a:ext cx="246126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90"/>
            <a:ext cx="181356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9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92" b="1"/>
          <a:stretch/>
        </p:blipFill>
        <p:spPr>
          <a:xfrm>
            <a:off x="0" y="0"/>
            <a:ext cx="7772400" cy="5715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88"/>
            <a:ext cx="7772400" cy="1134615"/>
          </a:xfrm>
          <a:noFill/>
        </p:spPr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130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Phoebe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Road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Ponds |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Summerville | MLS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# 15025858 | $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349,000</a:t>
            </a:r>
            <a:endParaRPr lang="en-US" sz="11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11533752"/>
            <a:ext cx="7772398" cy="1190918"/>
          </a:xfrm>
        </p:spPr>
        <p:txBody>
          <a:bodyPr anchor="t">
            <a:noAutofit/>
          </a:bodyPr>
          <a:lstStyle/>
          <a:p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Janis </a:t>
            </a:r>
            <a:r>
              <a:rPr lang="en-US" sz="1800" b="1" dirty="0" err="1" smtClean="0"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Flodin</a:t>
            </a:r>
            <a:endParaRPr lang="en-US" sz="1800" b="1" dirty="0" smtClean="0">
              <a:solidFill>
                <a:schemeClr val="bg2">
                  <a:lumMod val="25000"/>
                </a:schemeClr>
              </a:solidFill>
              <a:latin typeface="Adobe Caslon Pro" pitchFamily="18" charset="0"/>
            </a:endParaRP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843-729-0584 M</a:t>
            </a:r>
          </a:p>
          <a:p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Caslon Pro" pitchFamily="18" charset="0"/>
              </a:rPr>
              <a:t>jflodin.bcd@gmail.com</a:t>
            </a:r>
          </a:p>
          <a:p>
            <a:endParaRPr lang="en-US" sz="1100" dirty="0" smtClean="0">
              <a:latin typeface="Adobe Caslon Pro" pitchFamily="18" charset="0"/>
            </a:endParaRPr>
          </a:p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dobe Caslon Pro" pitchFamily="18" charset="0"/>
              </a:rPr>
              <a:t>B C D Properties LLC | 123 Piccadilly Loop | Summerville, SC 29483</a:t>
            </a:r>
          </a:p>
          <a:p>
            <a:endParaRPr lang="en-US" sz="1400" dirty="0">
              <a:latin typeface="Adobe Caslon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95" y="11511991"/>
            <a:ext cx="978889" cy="12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1" t="10492" r="7118" b="20663"/>
          <a:stretch/>
        </p:blipFill>
        <p:spPr>
          <a:xfrm>
            <a:off x="-2390945" y="11622845"/>
            <a:ext cx="1828800" cy="12348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04" y="8763000"/>
            <a:ext cx="3383280" cy="2537460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72" y="4633686"/>
            <a:ext cx="1298212" cy="973659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54" y="7388852"/>
            <a:ext cx="1293630" cy="970223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5863821"/>
            <a:ext cx="6370572" cy="2862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Described as "a model home" you will see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why. This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stunning home boasts classic decorator paint colors, upgraded wood floors, a designer kitchen with granite and mosaic tile backsplash, upgraded appliances, five burner gas stove, double French doors to a wooded back yard and screened porch, perfect to sit and privately enjoy nature. Gas lanterns at entry,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wainscoating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 in foyer and dining, tray ceilings, custom light fixtures. The list goes on.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  <a:p>
            <a:pPr algn="ctr"/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Must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dobe Caslon Pro" pitchFamily="18" charset="0"/>
              </a:rPr>
              <a:t>see!</a:t>
            </a:r>
            <a:endParaRPr lang="en-US" b="1" i="1" dirty="0">
              <a:solidFill>
                <a:schemeClr val="tx2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5" name="Picture 1" descr="image00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3806" r="5566" b="4159"/>
          <a:stretch/>
        </p:blipFill>
        <p:spPr bwMode="auto">
          <a:xfrm>
            <a:off x="109714" y="11633911"/>
            <a:ext cx="15240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4876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64000"/>
                    </a:prstClr>
                  </a:outerShdw>
                </a:effectLst>
                <a:latin typeface="Adobe Caslon Pro" pitchFamily="18" charset="0"/>
              </a:rPr>
              <a:t>Great Designer Features!</a:t>
            </a:r>
            <a:endParaRPr lang="en-US" sz="36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64000"/>
                  </a:prst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72" y="6011269"/>
            <a:ext cx="1298212" cy="973659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4" y="8763000"/>
            <a:ext cx="3382861" cy="2537146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6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115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Adobe Caslon Pro</vt:lpstr>
      <vt:lpstr>Arial</vt:lpstr>
      <vt:lpstr>Calibri</vt:lpstr>
      <vt:lpstr>Office Theme</vt:lpstr>
      <vt:lpstr>130 Phoebe Road The Ponds | Summerville | MLS# 15025858 | $349,000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 Moss Haven Ln Summerville, SC MLS# 1415046 Just Reduced to $59,000</dc:title>
  <dc:creator>CVH360</dc:creator>
  <cp:lastModifiedBy>A. Thomas</cp:lastModifiedBy>
  <cp:revision>26</cp:revision>
  <dcterms:created xsi:type="dcterms:W3CDTF">2006-08-16T00:00:00Z</dcterms:created>
  <dcterms:modified xsi:type="dcterms:W3CDTF">2015-10-13T14:18:57Z</dcterms:modified>
</cp:coreProperties>
</file>