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D1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998" y="-10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7589" y="0"/>
            <a:ext cx="10095186" cy="897372"/>
          </a:xfrm>
        </p:spPr>
        <p:txBody>
          <a:bodyPr anchor="ctr">
            <a:normAutofit fontScale="90000"/>
          </a:bodyPr>
          <a:lstStyle/>
          <a:p>
            <a:r>
              <a:rPr lang="en-US" sz="3200" dirty="0">
                <a:ln w="6350">
                  <a:solidFill>
                    <a:srgbClr val="B9BD1D"/>
                  </a:solidFill>
                </a:ln>
                <a:solidFill>
                  <a:srgbClr val="FFFF00"/>
                </a:solidFill>
                <a:effectLst/>
              </a:rPr>
              <a:t>Priced to sell!! Great buying opportunity!!</a:t>
            </a:r>
            <a:endParaRPr lang="en-US" sz="3200" i="1" dirty="0">
              <a:ln w="6350">
                <a:solidFill>
                  <a:srgbClr val="B9BD1D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451" y="3200400"/>
            <a:ext cx="10068910" cy="2133600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 home in great family neighborhood!! The desirable '‘Richmond'' floor plan built by </a:t>
            </a:r>
            <a:r>
              <a:rPr lang="en-US" sz="1800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180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entex offers style, quality and space for a great price!! Major features include a spacious family room with wood burning fireplace, oversize 18x 20 master bedroom suite with trey cut ceiling, luxurious bathroom with garden tub, separate shower and a huge walk in closet great kitchen with tons of counter top and cabinet space... Downstairs office, formal living/dining areas... Enjoy the wooded views from the screened in porch... Play with the in the large backyard--safe cul-de-sac living.</a:t>
            </a:r>
            <a:endParaRPr lang="en-US" sz="1800" dirty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404" y="6541294"/>
            <a:ext cx="275633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Sean Harrington</a:t>
            </a:r>
          </a:p>
          <a:p>
            <a:pPr algn="ctr"/>
            <a:r>
              <a:rPr lang="en-US" sz="14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Office: </a:t>
            </a:r>
            <a:r>
              <a:rPr lang="en-US" sz="14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843-821-1111</a:t>
            </a:r>
          </a:p>
          <a:p>
            <a:pPr algn="ctr"/>
            <a:r>
              <a:rPr lang="en-US" sz="14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Cell: </a:t>
            </a:r>
            <a:r>
              <a:rPr lang="en-US" sz="14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843-226-9652</a:t>
            </a:r>
            <a:endParaRPr lang="en-US" sz="14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4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sean@milerproperties.com</a:t>
            </a:r>
            <a:br>
              <a:rPr lang="en-US" sz="14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www.milerproperties.com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4" y="6614980"/>
            <a:ext cx="1625600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627" y="6614980"/>
            <a:ext cx="1625600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172" y="6614980"/>
            <a:ext cx="1625600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945" y="6614980"/>
            <a:ext cx="1625600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3049622" y="914400"/>
            <a:ext cx="3959157" cy="221599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200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 </a:t>
            </a:r>
            <a:r>
              <a:rPr lang="en-US" sz="3200" dirty="0" err="1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Surlington</a:t>
            </a:r>
            <a:r>
              <a:rPr lang="en-US" sz="3200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endParaRPr lang="en-US" sz="3200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800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nb-NO" sz="2400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 Park</a:t>
            </a:r>
          </a:p>
          <a:p>
            <a:pPr algn="ctr"/>
            <a:r>
              <a:rPr lang="nb-NO" sz="2400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Ladson, SC </a:t>
            </a:r>
            <a:r>
              <a:rPr lang="nb-NO" sz="240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29485</a:t>
            </a:r>
          </a:p>
          <a:p>
            <a:pPr algn="ctr"/>
            <a:endParaRPr lang="en-US" sz="1600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15001366 | $214,900</a:t>
            </a:r>
            <a:endParaRPr lang="en-US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4" y="1014613"/>
            <a:ext cx="3023346" cy="20155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1014614"/>
            <a:ext cx="3023345" cy="2015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4" y="5422109"/>
            <a:ext cx="1625599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627" y="5422109"/>
            <a:ext cx="1625599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173" y="5422109"/>
            <a:ext cx="1625599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945" y="5422109"/>
            <a:ext cx="1625599" cy="1083733"/>
          </a:xfrm>
          <a:prstGeom prst="rect">
            <a:avLst/>
          </a:prstGeom>
          <a:ln>
            <a:solidFill>
              <a:srgbClr val="F8F8F8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400" y="5422109"/>
            <a:ext cx="1625599" cy="1083732"/>
          </a:xfrm>
          <a:prstGeom prst="rect">
            <a:avLst/>
          </a:prstGeom>
          <a:ln>
            <a:solidFill>
              <a:srgbClr val="F8F8F8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">
      <a:dk1>
        <a:srgbClr val="172B4B"/>
      </a:dk1>
      <a:lt1>
        <a:srgbClr val="567292"/>
      </a:lt1>
      <a:dk2>
        <a:srgbClr val="2F5897"/>
      </a:dk2>
      <a:lt2>
        <a:srgbClr val="172B4B"/>
      </a:lt2>
      <a:accent1>
        <a:srgbClr val="9C5252"/>
      </a:accent1>
      <a:accent2>
        <a:srgbClr val="753D3D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618BCE"/>
      </a:hlink>
      <a:folHlink>
        <a:srgbClr val="172B4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76</TotalTime>
  <Words>137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Priced to sell!! Great buying opportunity!!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atp1313@gmail.com</cp:lastModifiedBy>
  <cp:revision>14</cp:revision>
  <dcterms:created xsi:type="dcterms:W3CDTF">2006-08-16T00:00:00Z</dcterms:created>
  <dcterms:modified xsi:type="dcterms:W3CDTF">2015-03-05T17:22:04Z</dcterms:modified>
</cp:coreProperties>
</file>