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125" d="100"/>
          <a:sy n="125" d="100"/>
        </p:scale>
        <p:origin x="336" y="-49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10/12/2017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0" y="0"/>
            <a:ext cx="7772400" cy="5266556"/>
          </a:xfrm>
          <a:prstGeom prst="rect">
            <a:avLst/>
          </a:prstGeom>
        </p:spPr>
      </p:pic>
      <p:sp>
        <p:nvSpPr>
          <p:cNvPr id="2" name="Title 1"/>
          <p:cNvSpPr>
            <a:spLocks noGrp="1"/>
          </p:cNvSpPr>
          <p:nvPr>
            <p:ph type="ctrTitle"/>
          </p:nvPr>
        </p:nvSpPr>
        <p:spPr>
          <a:xfrm>
            <a:off x="0" y="1"/>
            <a:ext cx="4876800" cy="1528232"/>
          </a:xfrm>
        </p:spPr>
        <p:txBody>
          <a:bodyPr anchor="t">
            <a:noAutofit/>
          </a:bodyPr>
          <a:lstStyle/>
          <a:p>
            <a:pPr algn="l"/>
            <a:r>
              <a:rPr lang="en-US" sz="1800" b="1" dirty="0">
                <a:latin typeface="Ebrima" panose="02000000000000000000" pitchFamily="2" charset="0"/>
                <a:ea typeface="Ebrima" panose="02000000000000000000" pitchFamily="2" charset="0"/>
                <a:cs typeface="Ebrima" panose="02000000000000000000" pitchFamily="2" charset="0"/>
              </a:rPr>
              <a:t>130 River Landing Drive #10100</a:t>
            </a:r>
            <a:br>
              <a:rPr lang="en-US" sz="1800" dirty="0">
                <a:latin typeface="Ebrima" panose="02000000000000000000" pitchFamily="2" charset="0"/>
                <a:ea typeface="Ebrima" panose="02000000000000000000" pitchFamily="2" charset="0"/>
                <a:cs typeface="Ebrima" panose="02000000000000000000" pitchFamily="2" charset="0"/>
              </a:rPr>
            </a:br>
            <a:r>
              <a:rPr lang="en-US" sz="1400" dirty="0">
                <a:latin typeface="Ebrima" panose="02000000000000000000" pitchFamily="2" charset="0"/>
                <a:ea typeface="Ebrima" panose="02000000000000000000" pitchFamily="2" charset="0"/>
                <a:cs typeface="Ebrima" panose="02000000000000000000" pitchFamily="2" charset="0"/>
              </a:rPr>
              <a:t>Daniels Landing ~ Charleston, SC 29492</a:t>
            </a:r>
            <a:br>
              <a:rPr lang="en-US" sz="1400" dirty="0">
                <a:latin typeface="Ebrima" panose="02000000000000000000" pitchFamily="2" charset="0"/>
                <a:ea typeface="Ebrima" panose="02000000000000000000" pitchFamily="2" charset="0"/>
                <a:cs typeface="Ebrima" panose="02000000000000000000" pitchFamily="2" charset="0"/>
              </a:rPr>
            </a:br>
            <a:r>
              <a:rPr lang="en-US" sz="1400" dirty="0">
                <a:latin typeface="Ebrima" panose="02000000000000000000" pitchFamily="2" charset="0"/>
                <a:ea typeface="Ebrima" panose="02000000000000000000" pitchFamily="2" charset="0"/>
                <a:cs typeface="Ebrima" panose="02000000000000000000" pitchFamily="2" charset="0"/>
              </a:rPr>
              <a:t>MLS# 17025294 ~ $229,000</a:t>
            </a:r>
          </a:p>
        </p:txBody>
      </p:sp>
      <p:sp>
        <p:nvSpPr>
          <p:cNvPr id="3" name="Subtitle 2"/>
          <p:cNvSpPr>
            <a:spLocks noGrp="1"/>
          </p:cNvSpPr>
          <p:nvPr>
            <p:ph type="subTitle" idx="1"/>
          </p:nvPr>
        </p:nvSpPr>
        <p:spPr>
          <a:xfrm>
            <a:off x="0" y="5663643"/>
            <a:ext cx="7772400" cy="2098076"/>
          </a:xfrm>
        </p:spPr>
        <p:txBody>
          <a:bodyPr anchor="ctr">
            <a:noAutofit/>
          </a:bodyPr>
          <a:lstStyle/>
          <a:p>
            <a:r>
              <a:rPr lang="en-US" sz="1400" dirty="0">
                <a:solidFill>
                  <a:schemeClr val="tx1"/>
                </a:solidFill>
                <a:latin typeface="Ebrima" panose="02000000000000000000" pitchFamily="2" charset="0"/>
                <a:ea typeface="Ebrima" panose="02000000000000000000" pitchFamily="2" charset="0"/>
                <a:cs typeface="Ebrima" panose="02000000000000000000" pitchFamily="2" charset="0"/>
              </a:rPr>
              <a:t>Great first floor move-in ready end unit in very desirable Daniels Landing is quite the find! Hardwood floors, screened porch, large walk-in closets and lots of windows make this condo exactly what you have been looking for. With walkable shopping, restaurants, tennis, and walking trails all within easy access, you will love living in the heart of Daniel Island. Daniels Landing also boasts a very nice amenity center with clubhouse, workout facility, pool, and community grills at your disposal. This is a great property to own and join the friendly community of Daniel Island!! In addition, this unit is sparkling clean, vacant and ready to move in immediately.</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248" y="4716157"/>
            <a:ext cx="1216152" cy="912113"/>
          </a:xfrm>
          <a:prstGeom prst="rect">
            <a:avLst/>
          </a:prstGeom>
          <a:ln>
            <a:solidFill>
              <a:schemeClr val="bg1"/>
            </a:solidFill>
          </a:ln>
          <a:effectLst>
            <a:outerShdw blurRad="190500" algn="tl" rotWithShape="0">
              <a:srgbClr val="000000">
                <a:alpha val="70000"/>
              </a:srgbClr>
            </a:outerShdw>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77562" y="4716157"/>
            <a:ext cx="1216152" cy="912114"/>
          </a:xfrm>
          <a:prstGeom prst="rect">
            <a:avLst/>
          </a:prstGeom>
          <a:ln>
            <a:solidFill>
              <a:schemeClr val="bg1"/>
            </a:solidFill>
          </a:ln>
          <a:effectLst>
            <a:outerShdw blurRad="190500" algn="tl" rotWithShape="0">
              <a:srgbClr val="000000">
                <a:alpha val="70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78686" y="4716158"/>
            <a:ext cx="1216152" cy="912115"/>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248" y="7780446"/>
            <a:ext cx="1216152" cy="912114"/>
          </a:xfrm>
          <a:prstGeom prst="rect">
            <a:avLst/>
          </a:prstGeom>
          <a:ln>
            <a:solidFill>
              <a:schemeClr val="bg1"/>
            </a:solidFill>
          </a:ln>
          <a:effectLst>
            <a:outerShdw blurRad="190500" algn="tl" rotWithShape="0">
              <a:srgbClr val="000000">
                <a:alpha val="70000"/>
              </a:srgbClr>
            </a:outerShdw>
          </a:effectLst>
        </p:spPr>
      </p:pic>
      <p:pic>
        <p:nvPicPr>
          <p:cNvPr id="15"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400326" y="8953500"/>
            <a:ext cx="755650" cy="952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546160" y="9206735"/>
            <a:ext cx="1047750" cy="446030"/>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647700" y="9796499"/>
            <a:ext cx="6477000" cy="230832"/>
          </a:xfrm>
          <a:prstGeom prst="rect">
            <a:avLst/>
          </a:prstGeom>
        </p:spPr>
        <p:txBody>
          <a:bodyPr wrap="square">
            <a:spAutoFit/>
          </a:bodyPr>
          <a:lstStyle/>
          <a:p>
            <a:pPr algn="ctr"/>
            <a:r>
              <a:rPr lang="en-US" sz="900" dirty="0">
                <a:solidFill>
                  <a:schemeClr val="bg1">
                    <a:lumMod val="50000"/>
                  </a:schemeClr>
                </a:solidFill>
                <a:latin typeface="Ebrima" panose="02000000000000000000" pitchFamily="2" charset="0"/>
                <a:ea typeface="Ebrima" panose="02000000000000000000" pitchFamily="2" charset="0"/>
                <a:cs typeface="Ebrima" panose="02000000000000000000" pitchFamily="2" charset="0"/>
              </a:rPr>
              <a:t>Engel &amp; </a:t>
            </a:r>
            <a:r>
              <a:rPr lang="en-US" sz="900" dirty="0" err="1">
                <a:solidFill>
                  <a:schemeClr val="bg1">
                    <a:lumMod val="50000"/>
                  </a:schemeClr>
                </a:solidFill>
                <a:latin typeface="Ebrima" panose="02000000000000000000" pitchFamily="2" charset="0"/>
                <a:ea typeface="Ebrima" panose="02000000000000000000" pitchFamily="2" charset="0"/>
                <a:cs typeface="Ebrima" panose="02000000000000000000" pitchFamily="2" charset="0"/>
              </a:rPr>
              <a:t>Volkers</a:t>
            </a:r>
            <a:r>
              <a:rPr lang="en-US" sz="900" dirty="0">
                <a:solidFill>
                  <a:schemeClr val="bg1">
                    <a:lumMod val="50000"/>
                  </a:schemeClr>
                </a:solidFill>
                <a:latin typeface="Ebrima" panose="02000000000000000000" pitchFamily="2" charset="0"/>
                <a:ea typeface="Ebrima" panose="02000000000000000000" pitchFamily="2" charset="0"/>
                <a:cs typeface="Ebrima" panose="02000000000000000000" pitchFamily="2" charset="0"/>
              </a:rPr>
              <a:t> Charleston Mt. Pleasant | 1000 Johnnie Dodds Blvd | Mt. Pleasant, SC 29464</a:t>
            </a:r>
          </a:p>
        </p:txBody>
      </p:sp>
      <p:sp>
        <p:nvSpPr>
          <p:cNvPr id="17" name="Rectangle 16"/>
          <p:cNvSpPr/>
          <p:nvPr/>
        </p:nvSpPr>
        <p:spPr>
          <a:xfrm>
            <a:off x="0" y="9021946"/>
            <a:ext cx="7772400" cy="815608"/>
          </a:xfrm>
          <a:prstGeom prst="rect">
            <a:avLst/>
          </a:prstGeom>
        </p:spPr>
        <p:txBody>
          <a:bodyPr wrap="square">
            <a:spAutoFit/>
          </a:bodyPr>
          <a:lstStyle/>
          <a:p>
            <a:pPr algn="ctr"/>
            <a:r>
              <a:rPr lang="en-US" sz="1400" dirty="0">
                <a:latin typeface="Ebrima" panose="02000000000000000000" pitchFamily="2" charset="0"/>
                <a:ea typeface="Ebrima" panose="02000000000000000000" pitchFamily="2" charset="0"/>
                <a:cs typeface="Ebrima" panose="02000000000000000000" pitchFamily="2" charset="0"/>
              </a:rPr>
              <a:t>Kimberly Roberts</a:t>
            </a:r>
          </a:p>
          <a:p>
            <a:pPr algn="ctr"/>
            <a:r>
              <a:rPr lang="en-US" sz="1100" dirty="0">
                <a:latin typeface="Ebrima" panose="02000000000000000000" pitchFamily="2" charset="0"/>
                <a:ea typeface="Ebrima" panose="02000000000000000000" pitchFamily="2" charset="0"/>
                <a:cs typeface="Ebrima" panose="02000000000000000000" pitchFamily="2" charset="0"/>
              </a:rPr>
              <a:t>(843) 687-1246</a:t>
            </a:r>
          </a:p>
          <a:p>
            <a:pPr algn="ctr"/>
            <a:r>
              <a:rPr lang="en-US" sz="1100" dirty="0">
                <a:latin typeface="Ebrima" panose="02000000000000000000" pitchFamily="2" charset="0"/>
                <a:ea typeface="Ebrima" panose="02000000000000000000" pitchFamily="2" charset="0"/>
                <a:cs typeface="Ebrima" panose="02000000000000000000" pitchFamily="2" charset="0"/>
              </a:rPr>
              <a:t>krrconsulting1@gmail.com</a:t>
            </a:r>
            <a:br>
              <a:rPr lang="en-US" sz="1100" dirty="0">
                <a:latin typeface="Ebrima" panose="02000000000000000000" pitchFamily="2" charset="0"/>
                <a:ea typeface="Ebrima" panose="02000000000000000000" pitchFamily="2" charset="0"/>
                <a:cs typeface="Ebrima" panose="02000000000000000000" pitchFamily="2" charset="0"/>
              </a:rPr>
            </a:br>
            <a:r>
              <a:rPr lang="en-US" sz="1100" dirty="0">
                <a:latin typeface="Ebrima" panose="02000000000000000000" pitchFamily="2" charset="0"/>
                <a:ea typeface="Ebrima" panose="02000000000000000000" pitchFamily="2" charset="0"/>
                <a:cs typeface="Ebrima" panose="02000000000000000000" pitchFamily="2" charset="0"/>
              </a:rPr>
              <a:t>www.charlestonforever.com</a:t>
            </a:r>
          </a:p>
        </p:txBody>
      </p:sp>
      <p:sp>
        <p:nvSpPr>
          <p:cNvPr id="9" name="Rectangle 8"/>
          <p:cNvSpPr/>
          <p:nvPr/>
        </p:nvSpPr>
        <p:spPr>
          <a:xfrm>
            <a:off x="4876800" y="54752"/>
            <a:ext cx="2895600" cy="861774"/>
          </a:xfrm>
          <a:prstGeom prst="rect">
            <a:avLst/>
          </a:prstGeom>
        </p:spPr>
        <p:txBody>
          <a:bodyPr wrap="square">
            <a:spAutoFit/>
          </a:bodyPr>
          <a:lstStyle/>
          <a:p>
            <a:pPr algn="r"/>
            <a:r>
              <a:rPr lang="en-US" dirty="0">
                <a:solidFill>
                  <a:srgbClr val="FF0000"/>
                </a:solidFill>
                <a:effectLst>
                  <a:outerShdw blurRad="38100" dist="38100" dir="2700000" algn="tl">
                    <a:srgbClr val="000000">
                      <a:alpha val="43137"/>
                    </a:srgbClr>
                  </a:outerShdw>
                </a:effectLst>
                <a:latin typeface="Dakota" pitchFamily="2" charset="0"/>
                <a:ea typeface="Ebrima" panose="02000000000000000000" pitchFamily="2" charset="0"/>
                <a:cs typeface="Ebrima" panose="02000000000000000000" pitchFamily="2" charset="0"/>
              </a:rPr>
              <a:t>Open House</a:t>
            </a:r>
            <a:br>
              <a:rPr lang="en-US" dirty="0">
                <a:solidFill>
                  <a:srgbClr val="FF0000"/>
                </a:solidFill>
                <a:effectLst>
                  <a:outerShdw blurRad="38100" dist="38100" dir="2700000" algn="tl">
                    <a:srgbClr val="000000">
                      <a:alpha val="43137"/>
                    </a:srgbClr>
                  </a:outerShdw>
                </a:effectLst>
                <a:latin typeface="Dakota" pitchFamily="2" charset="0"/>
                <a:ea typeface="Ebrima" panose="02000000000000000000" pitchFamily="2" charset="0"/>
                <a:cs typeface="Ebrima" panose="02000000000000000000" pitchFamily="2" charset="0"/>
              </a:rPr>
            </a:br>
            <a:r>
              <a:rPr lang="en-US" sz="1600" dirty="0">
                <a:solidFill>
                  <a:srgbClr val="FF0000"/>
                </a:solidFill>
                <a:effectLst>
                  <a:outerShdw blurRad="38100" dist="38100" dir="2700000" algn="tl">
                    <a:srgbClr val="000000">
                      <a:alpha val="43137"/>
                    </a:srgbClr>
                  </a:outerShdw>
                </a:effectLst>
                <a:latin typeface="Dakota" pitchFamily="2" charset="0"/>
                <a:ea typeface="Ebrima" panose="02000000000000000000" pitchFamily="2" charset="0"/>
                <a:cs typeface="Ebrima" panose="02000000000000000000" pitchFamily="2" charset="0"/>
              </a:rPr>
              <a:t>Sunday, Oct 15th</a:t>
            </a:r>
          </a:p>
          <a:p>
            <a:pPr algn="r"/>
            <a:r>
              <a:rPr lang="en-US" sz="1600" dirty="0">
                <a:solidFill>
                  <a:srgbClr val="FF0000"/>
                </a:solidFill>
                <a:effectLst>
                  <a:outerShdw blurRad="38100" dist="38100" dir="2700000" algn="tl">
                    <a:srgbClr val="000000">
                      <a:alpha val="43137"/>
                    </a:srgbClr>
                  </a:outerShdw>
                </a:effectLst>
                <a:latin typeface="Dakota" pitchFamily="2" charset="0"/>
                <a:ea typeface="Ebrima" panose="02000000000000000000" pitchFamily="2" charset="0"/>
                <a:cs typeface="Ebrima" panose="02000000000000000000" pitchFamily="2" charset="0"/>
              </a:rPr>
              <a:t>1-4 PM</a:t>
            </a:r>
            <a:endParaRPr lang="en-US" dirty="0">
              <a:solidFill>
                <a:srgbClr val="FF0000"/>
              </a:solidFill>
              <a:latin typeface="Dakota" pitchFamily="2" charset="0"/>
            </a:endParaRPr>
          </a:p>
        </p:txBody>
      </p:sp>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8124" y="4716158"/>
            <a:ext cx="1216152" cy="912115"/>
          </a:xfrm>
          <a:prstGeom prst="rect">
            <a:avLst/>
          </a:prstGeom>
          <a:ln>
            <a:solidFill>
              <a:schemeClr val="bg1"/>
            </a:solidFill>
          </a:ln>
          <a:effectLst>
            <a:outerShdw blurRad="190500" algn="tl" rotWithShape="0">
              <a:srgbClr val="000000">
                <a:alpha val="70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61960" y="4715637"/>
            <a:ext cx="1216150" cy="912113"/>
          </a:xfrm>
          <a:prstGeom prst="rect">
            <a:avLst/>
          </a:prstGeom>
          <a:ln>
            <a:solidFill>
              <a:schemeClr val="bg1"/>
            </a:solidFill>
          </a:ln>
          <a:effectLst>
            <a:outerShdw blurRad="190500" algn="tl" rotWithShape="0">
              <a:srgbClr val="000000">
                <a:alpha val="70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877562" y="7780446"/>
            <a:ext cx="1216152" cy="912114"/>
          </a:xfrm>
          <a:prstGeom prst="rect">
            <a:avLst/>
          </a:prstGeom>
          <a:ln>
            <a:solidFill>
              <a:schemeClr val="bg1"/>
            </a:solidFill>
          </a:ln>
          <a:effectLst>
            <a:outerShdw blurRad="190500" algn="tl" rotWithShape="0">
              <a:srgbClr val="000000">
                <a:alpha val="70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78686" y="7780446"/>
            <a:ext cx="1216152" cy="912114"/>
          </a:xfrm>
          <a:prstGeom prst="rect">
            <a:avLst/>
          </a:prstGeom>
          <a:ln>
            <a:solidFill>
              <a:schemeClr val="bg1"/>
            </a:solidFill>
          </a:ln>
          <a:effectLst>
            <a:outerShdw blurRad="190500" algn="tl" rotWithShape="0">
              <a:srgbClr val="000000">
                <a:alpha val="70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61958" y="7780446"/>
            <a:ext cx="1216152" cy="912114"/>
          </a:xfrm>
          <a:prstGeom prst="rect">
            <a:avLst/>
          </a:prstGeom>
          <a:ln>
            <a:solidFill>
              <a:schemeClr val="bg1"/>
            </a:solidFill>
          </a:ln>
          <a:effectLst>
            <a:outerShdw blurRad="190500" algn="tl" rotWithShape="0">
              <a:srgbClr val="000000">
                <a:alpha val="70000"/>
              </a:srgb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278124" y="7780446"/>
            <a:ext cx="1216152" cy="912114"/>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1445744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159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Dakota</vt:lpstr>
      <vt:lpstr>Ebrima</vt:lpstr>
      <vt:lpstr>Office Theme</vt:lpstr>
      <vt:lpstr>130 River Landing Drive #10100 Daniels Landing ~ Charleston, SC 29492 MLS# 17025294 ~ $229,000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1000 Rivershore Rd Beresford Creek Landing Charleston</dc:title>
  <dc:creator>CVH360</dc:creator>
  <cp:lastModifiedBy>A. Thomas Price</cp:lastModifiedBy>
  <cp:revision>18</cp:revision>
  <dcterms:created xsi:type="dcterms:W3CDTF">2006-08-16T00:00:00Z</dcterms:created>
  <dcterms:modified xsi:type="dcterms:W3CDTF">2017-10-12T16:30:54Z</dcterms:modified>
</cp:coreProperties>
</file>