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50" d="100"/>
          <a:sy n="50" d="100"/>
        </p:scale>
        <p:origin x="2190"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9/13/2018</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9/13/2018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Rick@RickWillis.com"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27"/>
            <a:ext cx="7772400" cy="58293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107" y="7677150"/>
            <a:ext cx="2055337" cy="1541502"/>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9366" y="4227"/>
            <a:ext cx="7781766" cy="1200329"/>
          </a:xfrm>
          <a:prstGeom prst="rect">
            <a:avLst/>
          </a:prstGeom>
          <a:effectLst/>
        </p:spPr>
        <p:txBody>
          <a:bodyPr wrap="square">
            <a:spAutoFit/>
          </a:bodyPr>
          <a:lstStyle/>
          <a:p>
            <a:pPr algn="ctr"/>
            <a:r>
              <a:rPr lang="en-US" sz="3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Updated in Daniels Landing</a:t>
            </a:r>
          </a:p>
          <a:p>
            <a:pPr algn="ctr"/>
            <a:r>
              <a:rPr lang="en-US" sz="3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$199,000</a:t>
            </a:r>
          </a:p>
        </p:txBody>
      </p:sp>
      <p:sp>
        <p:nvSpPr>
          <p:cNvPr id="17" name="Subtitle 2"/>
          <p:cNvSpPr txBox="1">
            <a:spLocks/>
          </p:cNvSpPr>
          <p:nvPr/>
        </p:nvSpPr>
        <p:spPr>
          <a:xfrm>
            <a:off x="-9367" y="5833527"/>
            <a:ext cx="5568917"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500" dirty="0">
                <a:solidFill>
                  <a:schemeClr val="tx1"/>
                </a:solidFill>
              </a:rPr>
              <a:t>A 10 on a 10 point scale...updated and upgraded in every way. This second floor unit has new stainless steel appliances, freshly painted designer colors with grey walls and white trim, granite countertops, ceramic tile, carpet and wood floors, plantation shutters, can lighting plus upgraded lighting over the breakfast bar. This home has custom woodworking usually reserved for homes $500,000+...including baseboards, crown molding, wainscoting, columns, and window trim. This unit is larger than the average 1 bedroom unit and includes a separate office area with French doors. Your new home is in the center of everything...just 1-2 blocks from the tennis center, retail area with restaurants, grocery store and all other Daniel Island services. When you live here you can enjoy the swimming pool, exercise/workout area and clubhouse. You even have a reserved parking spot directly in front.</a:t>
            </a:r>
            <a:endParaRPr lang="en-US" sz="1500" i="1" dirty="0">
              <a:solidFill>
                <a:schemeClr val="tx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0" y="4879420"/>
            <a:ext cx="7772399" cy="954107"/>
          </a:xfrm>
          <a:prstGeom prst="rect">
            <a:avLst/>
          </a:prstGeom>
          <a:solidFill>
            <a:schemeClr val="tx2"/>
          </a:solidFill>
        </p:spPr>
        <p:txBody>
          <a:bodyPr wrap="square">
            <a:spAutoFit/>
          </a:bodyPr>
          <a:lstStyle/>
          <a:p>
            <a:pPr algn="ctr"/>
            <a:r>
              <a:rPr lang="nb-NO"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130 River Landing Drive #11202</a:t>
            </a:r>
          </a:p>
          <a:p>
            <a:pPr algn="ct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Daniel Island, SC 29492</a:t>
            </a:r>
          </a:p>
          <a:p>
            <a:pPr algn="ct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18013807</a:t>
            </a:r>
            <a:endParaRPr lang="en-US" sz="1600" b="1" dirty="0">
              <a:latin typeface="Arial" panose="020B0604020202020204" pitchFamily="34" charset="0"/>
              <a:cs typeface="Arial" panose="020B0604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59552" y="5958735"/>
            <a:ext cx="2060448" cy="1545336"/>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2535</TotalTime>
  <Words>205</Words>
  <Application>Microsoft Office PowerPoint</Application>
  <PresentationFormat>Custom</PresentationFormat>
  <Paragraphs>11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100</cp:revision>
  <dcterms:created xsi:type="dcterms:W3CDTF">2006-08-16T00:00:00Z</dcterms:created>
  <dcterms:modified xsi:type="dcterms:W3CDTF">2018-09-13T19:42:23Z</dcterms:modified>
</cp:coreProperties>
</file>