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72" d="100"/>
          <a:sy n="72" d="100"/>
        </p:scale>
        <p:origin x="354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10/4/2024</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8600" y="101025"/>
            <a:ext cx="7772400" cy="523220"/>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en-US" sz="2800" b="1" i="1" dirty="0">
                <a:solidFill>
                  <a:schemeClr val="bg1"/>
                </a:solidFill>
                <a:effectLst>
                  <a:outerShdw blurRad="38100" dist="38100" dir="2700000" algn="tl">
                    <a:srgbClr val="000000">
                      <a:alpha val="43137"/>
                    </a:srgbClr>
                  </a:outerShdw>
                </a:effectLst>
                <a:latin typeface="Perpetua" panose="02020502060401020303" pitchFamily="18" charset="0"/>
              </a:rPr>
              <a:t>CLOSE TO THE WATERFRONT ON DANIEL ISLAND! </a:t>
            </a:r>
          </a:p>
        </p:txBody>
      </p:sp>
      <p:sp>
        <p:nvSpPr>
          <p:cNvPr id="22" name="TextBox 21"/>
          <p:cNvSpPr txBox="1"/>
          <p:nvPr/>
        </p:nvSpPr>
        <p:spPr>
          <a:xfrm>
            <a:off x="0" y="743358"/>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130 River Landing Drive 12203</a:t>
            </a:r>
          </a:p>
          <a:p>
            <a:pPr algn="ctr"/>
            <a:r>
              <a:rPr lang="en-US" sz="1800" b="1" dirty="0">
                <a:effectLst>
                  <a:outerShdw blurRad="38100" dist="38100" dir="2700000" algn="tl">
                    <a:srgbClr val="000000">
                      <a:alpha val="43137"/>
                    </a:srgbClr>
                  </a:outerShdw>
                </a:effectLst>
                <a:latin typeface="Perpetua" panose="02020502060401020303" pitchFamily="18" charset="0"/>
              </a:rPr>
              <a:t>Daniels Landing · Daniel Island, SC 29492 · MLS# 24025198 · $490,000</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t="6397" b="6397"/>
          <a:stretch/>
        </p:blipFill>
        <p:spPr bwMode="auto">
          <a:xfrm>
            <a:off x="316918" y="1601136"/>
            <a:ext cx="3721681" cy="215920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1" y="5011741"/>
            <a:ext cx="7620000" cy="4031873"/>
          </a:xfrm>
          <a:prstGeom prst="rect">
            <a:avLst/>
          </a:prstGeom>
          <a:noFill/>
        </p:spPr>
        <p:txBody>
          <a:bodyPr wrap="square" numCol="1" anchor="ctr">
            <a:spAutoFit/>
          </a:bodyPr>
          <a:lstStyle/>
          <a:p>
            <a:pPr algn="ctr"/>
            <a:r>
              <a:rPr lang="en-US" sz="1600" dirty="0">
                <a:latin typeface="Perpetua" panose="02020502060401020303" pitchFamily="18" charset="0"/>
              </a:rPr>
              <a:t>Enjoy Daniel Island lifestyle in this beautiful townhome style condo with no one above or below you! As you enter the home you are in a bright and sunny living room with open kitchen and dining area overlooking the huge porch and palm trees! Enjoy the breezes and sunsets while relaxing on your patio furniture. Southern exposure maximizes sunlight. The kitchen has been remodeled with all wood extra deep cabinets, quartz countertops and stainless appliances, wood flooring on both levels with carpeted stairs. Upstairs are the primary and guest bedrooms, plus updated bathrooms. The buildings are currently being renovated with all NEW windows, NEW roof, NEW siding, and NEW porches! This is the opportunity to buy brand new on Daniel Island, located just steps from The Waterfront park, The Dime and </a:t>
            </a:r>
            <a:r>
              <a:rPr lang="en-US" sz="1600" dirty="0" err="1">
                <a:latin typeface="Perpetua" panose="02020502060401020303" pitchFamily="18" charset="0"/>
              </a:rPr>
              <a:t>Kingstide</a:t>
            </a:r>
            <a:r>
              <a:rPr lang="en-US" sz="1600" dirty="0">
                <a:latin typeface="Perpetua" panose="02020502060401020303" pitchFamily="18" charset="0"/>
              </a:rPr>
              <a:t> Restaurants and Carefree Boat Club. There is on site property management and the clubhouse can be rented for private parties. The pool overlooks gorgeous marsh views and has BBQ grill for your cookouts! There is a fabulous social committee where you can meet your friendly neighbors at the annual Christmas party, the chili cookoff, or various summer pool parties. Clubhouse also has a 24 hour game room with tv and pool table. Daniel Island is a golf cart community with easy access to restaurants and shopping, and Daniels Landing Condos has golf cart charging stations! If you enjoy walking or riding bikes, there are miles and miles of beautiful trails. Flood insurance and water are included with your HOA dues.</a:t>
            </a: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102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32933" y="3940904"/>
            <a:ext cx="1339571" cy="89119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16"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884122" y="3937677"/>
            <a:ext cx="1349275" cy="897646"/>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6541082" y="3932844"/>
            <a:ext cx="1371600" cy="90731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437484" y="3935894"/>
            <a:ext cx="1354633" cy="90121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994418" y="3936489"/>
            <a:ext cx="1352847" cy="900022"/>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t="6378" b="6378"/>
          <a:stretch/>
        </p:blipFill>
        <p:spPr bwMode="auto">
          <a:xfrm>
            <a:off x="4191001" y="1600200"/>
            <a:ext cx="3721681" cy="2160144"/>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593</TotalTime>
  <Words>334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2024-10-04T23:30:00Z</dcterms:modified>
</cp:coreProperties>
</file>