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8/22/2019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0362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24341"/>
            <a:ext cx="7772400" cy="75725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130 River Landing Drive 5208</a:t>
            </a:r>
          </a:p>
          <a:p>
            <a:pPr algn="ctr"/>
            <a:r>
              <a:rPr lang="de-DE" sz="1800" dirty="0">
                <a:solidFill>
                  <a:schemeClr val="bg2">
                    <a:lumMod val="50000"/>
                  </a:schemeClr>
                </a:solidFill>
                <a:latin typeface="Palatino Linotype" panose="02040502050505030304" pitchFamily="18" charset="0"/>
              </a:rPr>
              <a:t>Daniel Island, SC 29492 ~ MLS# 19016365 ~ $237,899</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 y="5384099"/>
            <a:ext cx="5486401" cy="6718978"/>
          </a:xfrm>
        </p:spPr>
        <p:txBody>
          <a:bodyPr anchor="ctr">
            <a:noAutofit/>
          </a:bodyPr>
          <a:lstStyle/>
          <a:p>
            <a:r>
              <a:rPr lang="en-US" sz="1400" b="1" dirty="0">
                <a:solidFill>
                  <a:schemeClr val="bg2">
                    <a:lumMod val="25000"/>
                  </a:schemeClr>
                </a:solidFill>
                <a:latin typeface="Palatino Linotype" panose="02040502050505030304" pitchFamily="18" charset="0"/>
                <a:cs typeface="Times New Roman" panose="02020603050405020304" pitchFamily="18" charset="0"/>
              </a:rPr>
              <a:t>THE SELLERS ARE OFFERING A $3,000 CREDIT AT CLOSING TOWARDS ANY INTERIOR UPDATES, HOA FEES OR CLOSING COSTS. DON'T MISS OUT!!</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Maintenance-free, island lifestyle living awaits you on Daniel Island's River Landing condo community. This second and third level end-unit boasts high ceilings, laminate floors, two bedrooms, two full baths and a screened-in porch. There's a nice private office or sitting area when you first enter the unit and then the open concept includes the spacious living room, kitchen and dining area. The kitchen features granite counters, tile backsplash, SS appliances and a tiled breakfast bar seating area. The master bedroom has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full bath with dual vanity, garden tub/shower and access to the large walk-in closet. You'll love being just steps away from walking trails on the Wando River and the pond with water fountain and grilling area that's located just behind the unit.</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Clubhouse has a saltwater pool, hot tub, fitness center, grilling area putting green and game room</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Daniel Island has walking trails, shopping, dining, playgrounds, kayak launches, splash pad, tennis center and golf</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One assigned parking space included. Plenty of guest parking also available throughout community.</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Water and common area flood insurance are included with HOA.</a:t>
            </a:r>
            <a:endParaRPr lang="en-US" sz="1400" b="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0"/>
            <a:ext cx="7776582" cy="523220"/>
          </a:xfrm>
          <a:prstGeom prst="rect">
            <a:avLst/>
          </a:prstGeom>
        </p:spPr>
        <p:txBody>
          <a:bodyPr wrap="square">
            <a:spAutoFit/>
          </a:bodyPr>
          <a:lstStyle/>
          <a:p>
            <a:pPr algn="r"/>
            <a:r>
              <a:rPr lang="en-US" sz="28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Island Living Awaits!</a:t>
            </a:r>
            <a:endParaRPr lang="en-US" sz="28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738433" y="6207610"/>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738433" y="4825432"/>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38433" y="10354144"/>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738433" y="7589788"/>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738433" y="8971966"/>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5486400" y="7113182"/>
            <a:ext cx="2286000" cy="1526119"/>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rcRect/>
          <a:stretch/>
        </p:blipFill>
        <p:spPr>
          <a:xfrm>
            <a:off x="5486400" y="5384331"/>
            <a:ext cx="2286000" cy="1526119"/>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34500" y="830580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rcRect/>
          <a:stretch/>
        </p:blipFill>
        <p:spPr>
          <a:xfrm>
            <a:off x="5486401" y="8841568"/>
            <a:ext cx="2285999" cy="1524000"/>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rcRect/>
          <a:stretch/>
        </p:blipFill>
        <p:spPr>
          <a:xfrm>
            <a:off x="5486400" y="10569946"/>
            <a:ext cx="2286000" cy="1527048"/>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200" y="343394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273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2019-08-22T19:28:50Z</dcterms:modified>
</cp:coreProperties>
</file>