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2886" y="7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nate@mattoneillteam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833"/>
            <a:ext cx="7772400" cy="5096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130 River Landing Drive </a:t>
            </a:r>
            <a:r>
              <a:rPr lang="nb-NO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6204</a:t>
            </a:r>
          </a:p>
          <a:p>
            <a:pPr algn="ctr"/>
            <a:r>
              <a:rPr lang="de-DE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Daniel Island, SC 29492 ~ MLS# 15028282 ~ $254,000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5043" y="5539739"/>
            <a:ext cx="3782314" cy="684276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Welcome to River Landing where once you get here you never have to leave!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Everything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you could want is right here for you, shopping, dining, walking trails along the Wando river, swimming, a splash pad, pier with floating dock, barbeques, a giant chess set, you name it, it’s here.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move in ready 2BR, 2BA condo presents an open floor plan with wood flooring, spacious living room that flows into the eat-in kitchen and sliding doors with access to the patio.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An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office on the first level is great additional space. Upstairs are two large bedrooms, two full baths, a walk-in custom closet and the washer/dryer area.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Hop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right onto I-526 and be on your way to downtown, the beaches or wherever you need to get to with ease. </a:t>
            </a:r>
            <a:endParaRPr lang="en-US" sz="1400" dirty="0" smtClean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Come </a:t>
            </a:r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by to experience convenient, maintenance-free living!</a:t>
            </a:r>
          </a:p>
        </p:txBody>
      </p:sp>
      <p:sp>
        <p:nvSpPr>
          <p:cNvPr id="5" name="Rectangle 4"/>
          <p:cNvSpPr/>
          <p:nvPr/>
        </p:nvSpPr>
        <p:spPr>
          <a:xfrm>
            <a:off x="-7256" y="8692"/>
            <a:ext cx="77034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Carefree Living</a:t>
            </a:r>
            <a:endParaRPr lang="en-US" sz="3600" b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4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on Daniel Island</a:t>
            </a:r>
            <a:endParaRPr lang="en-US" sz="3600" b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48" y="3316424"/>
            <a:ext cx="1709848" cy="11527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ight Brace 6"/>
          <p:cNvSpPr/>
          <p:nvPr/>
        </p:nvSpPr>
        <p:spPr>
          <a:xfrm rot="16200000">
            <a:off x="3771901" y="3571373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nate@mattoneillteam.com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843-513-2038</a:t>
            </a:r>
            <a:r>
              <a:rPr lang="en-US" sz="16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" y="5539739"/>
            <a:ext cx="1991587" cy="13258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" y="8298179"/>
            <a:ext cx="1997809" cy="1325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" y="6918959"/>
            <a:ext cx="1991587" cy="13258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" y="9677399"/>
            <a:ext cx="1991587" cy="132588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" y="11056619"/>
            <a:ext cx="1991587" cy="132588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57" y="5539739"/>
            <a:ext cx="1997809" cy="132588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57" y="8298179"/>
            <a:ext cx="1997809" cy="132588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57" y="6918959"/>
            <a:ext cx="1997809" cy="132588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57" y="9677399"/>
            <a:ext cx="1997809" cy="132588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358" y="11056619"/>
            <a:ext cx="1997808" cy="132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185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22</cp:revision>
  <dcterms:created xsi:type="dcterms:W3CDTF">2006-08-16T00:00:00Z</dcterms:created>
  <dcterms:modified xsi:type="dcterms:W3CDTF">2016-02-16T16:51:36Z</dcterms:modified>
</cp:coreProperties>
</file>