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4660"/>
  </p:normalViewPr>
  <p:slideViewPr>
    <p:cSldViewPr>
      <p:cViewPr varScale="1">
        <p:scale>
          <a:sx n="47" d="100"/>
          <a:sy n="47" d="100"/>
        </p:scale>
        <p:origin x="2676"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6/14/2018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19" name="Rectangle 18"/>
          <p:cNvSpPr/>
          <p:nvPr/>
        </p:nvSpPr>
        <p:spPr>
          <a:xfrm>
            <a:off x="-71628"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65151" y="10139361"/>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905" y="0"/>
            <a:ext cx="7772400" cy="584775"/>
          </a:xfrm>
          <a:prstGeom prst="rect">
            <a:avLst/>
          </a:prstGeom>
          <a:solidFill>
            <a:schemeClr val="bg1">
              <a:lumMod val="85000"/>
            </a:schemeClr>
          </a:solidFill>
          <a:effectLst>
            <a:outerShdw blurRad="38100" dist="38100" dir="5400000" algn="t" rotWithShape="0">
              <a:schemeClr val="bg1"/>
            </a:outerShdw>
          </a:effectLst>
        </p:spPr>
        <p:txBody>
          <a:bodyPr wrap="square" rtlCol="0">
            <a:spAutoFit/>
          </a:bodyPr>
          <a:lstStyle/>
          <a:p>
            <a:pPr algn="ctr"/>
            <a:r>
              <a:rPr lang="en-US" sz="3200" b="1" i="1" dirty="0">
                <a:solidFill>
                  <a:srgbClr val="FF0000"/>
                </a:solidFill>
                <a:effectLst>
                  <a:outerShdw blurRad="38100" dist="38100" dir="2700000" algn="tl">
                    <a:srgbClr val="000000">
                      <a:alpha val="43137"/>
                    </a:srgbClr>
                  </a:outerShdw>
                </a:effectLst>
                <a:latin typeface="Perpetua" panose="02020502060401020303" pitchFamily="18" charset="0"/>
              </a:rPr>
              <a:t>Water Taxi To Downtown Charleston!</a:t>
            </a:r>
            <a:endParaRPr lang="en-US" sz="2400" b="1" i="1" dirty="0">
              <a:solidFill>
                <a:srgbClr val="FF0000"/>
              </a:solidFill>
              <a:effectLst>
                <a:outerShdw blurRad="38100" dist="38100" dir="2700000" algn="tl">
                  <a:srgbClr val="000000">
                    <a:alpha val="43137"/>
                  </a:srgbClr>
                </a:outerShdw>
              </a:effectLst>
              <a:latin typeface="Perpetua" panose="02020502060401020303" pitchFamily="18" charset="0"/>
            </a:endParaRPr>
          </a:p>
        </p:txBody>
      </p:sp>
      <p:sp>
        <p:nvSpPr>
          <p:cNvPr id="22" name="TextBox 21"/>
          <p:cNvSpPr txBox="1"/>
          <p:nvPr/>
        </p:nvSpPr>
        <p:spPr>
          <a:xfrm>
            <a:off x="0" y="685800"/>
            <a:ext cx="7768590" cy="738664"/>
          </a:xfrm>
          <a:prstGeom prst="rect">
            <a:avLst/>
          </a:prstGeom>
          <a:noFill/>
        </p:spPr>
        <p:txBody>
          <a:bodyPr wrap="square" rtlCol="0">
            <a:spAutoFit/>
          </a:bodyPr>
          <a:lstStyle/>
          <a:p>
            <a:pPr algn="ctr"/>
            <a:r>
              <a:rPr lang="nb-NO" sz="2400" b="1" dirty="0">
                <a:effectLst>
                  <a:outerShdw blurRad="38100" dist="38100" dir="2700000" algn="tl">
                    <a:srgbClr val="000000">
                      <a:alpha val="43137"/>
                    </a:srgbClr>
                  </a:outerShdw>
                </a:effectLst>
                <a:latin typeface="Perpetua" panose="02020502060401020303" pitchFamily="18" charset="0"/>
              </a:rPr>
              <a:t>130 River Landing Drive #7314</a:t>
            </a:r>
          </a:p>
          <a:p>
            <a:pPr algn="ctr"/>
            <a:r>
              <a:rPr lang="en-US" sz="1800" b="1" dirty="0">
                <a:effectLst>
                  <a:outerShdw blurRad="38100" dist="38100" dir="2700000" algn="tl">
                    <a:srgbClr val="000000">
                      <a:alpha val="43137"/>
                    </a:srgbClr>
                  </a:outerShdw>
                </a:effectLst>
                <a:latin typeface="Perpetua" panose="02020502060401020303" pitchFamily="18" charset="0"/>
              </a:rPr>
              <a:t>Daniels Landing ~ </a:t>
            </a:r>
            <a:r>
              <a:rPr lang="en-US" sz="1800" b="1">
                <a:effectLst>
                  <a:outerShdw blurRad="38100" dist="38100" dir="2700000" algn="tl">
                    <a:srgbClr val="000000">
                      <a:alpha val="43137"/>
                    </a:srgbClr>
                  </a:outerShdw>
                </a:effectLst>
                <a:latin typeface="Perpetua" panose="02020502060401020303" pitchFamily="18" charset="0"/>
              </a:rPr>
              <a:t>Daniel Island ~ </a:t>
            </a:r>
            <a:r>
              <a:rPr lang="en-US" sz="1800" b="1" dirty="0">
                <a:effectLst>
                  <a:outerShdw blurRad="38100" dist="38100" dir="2700000" algn="tl">
                    <a:srgbClr val="000000">
                      <a:alpha val="43137"/>
                    </a:srgbClr>
                  </a:outerShdw>
                </a:effectLst>
                <a:latin typeface="Perpetua" panose="02020502060401020303" pitchFamily="18" charset="0"/>
              </a:rPr>
              <a:t>MLS# 18012269 ~ $165,990</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0565" y="1614576"/>
            <a:ext cx="3344635" cy="250847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76200" y="5220109"/>
            <a:ext cx="7620000" cy="2839239"/>
          </a:xfrm>
          <a:prstGeom prst="rect">
            <a:avLst/>
          </a:prstGeom>
          <a:noFill/>
        </p:spPr>
        <p:txBody>
          <a:bodyPr wrap="square" numCol="1" anchor="ctr">
            <a:spAutoFit/>
          </a:bodyPr>
          <a:lstStyle/>
          <a:p>
            <a:pPr algn="ctr">
              <a:lnSpc>
                <a:spcPct val="150000"/>
              </a:lnSpc>
            </a:pPr>
            <a:r>
              <a:rPr lang="en-US" sz="1200" dirty="0">
                <a:latin typeface="Perpetua" panose="02020502060401020303" pitchFamily="18" charset="0"/>
              </a:rPr>
              <a:t>This spacious one bedroom on top floor has fireplace, open kitchen, separate dining, and washer dryer room with plenty of storage space. Cool off in the hot summer in the salt water pool, and enjoy chilly evenings by your wood burning fireplace! Beautiful outdoor patio for the "porch sitter" and entertaining friends. This is the ONLY condo complex on Daniel Island with its own gorgeous clubhouse with full kitchen, gym, free coffee all day, and a community computer room for owners use! Enjoy activities like game night, ladies lunches, and an annual Christmas party to meet your neighbors! There is an on sight maintenance crew and HOA which is very convenient! Just down the street is a public boat dock which the DI Water Taxi is going to provide service to Charleston.</a:t>
            </a:r>
          </a:p>
          <a:p>
            <a:pPr algn="ctr">
              <a:lnSpc>
                <a:spcPct val="150000"/>
              </a:lnSpc>
            </a:pPr>
            <a:r>
              <a:rPr lang="en-US" sz="1200" dirty="0">
                <a:latin typeface="Perpetua" panose="02020502060401020303" pitchFamily="18" charset="0"/>
              </a:rPr>
              <a:t>In 2020 the new Daniel Island Performing Arts Center will be right up the street, and the Volvo Car </a:t>
            </a:r>
            <a:r>
              <a:rPr lang="en-US" sz="1200" dirty="0" err="1">
                <a:latin typeface="Perpetua" panose="02020502060401020303" pitchFamily="18" charset="0"/>
              </a:rPr>
              <a:t>Stadiumis</a:t>
            </a:r>
            <a:r>
              <a:rPr lang="en-US" sz="1200" dirty="0">
                <a:latin typeface="Perpetua" panose="02020502060401020303" pitchFamily="18" charset="0"/>
              </a:rPr>
              <a:t> located just around the corner for concerts all summer long! Family Circle tennis club is approx. $550/year and a great way to meet new people and enjoy state of the art tennis and play on teams . MUSC soccer stadium hosts international games - there are biking, hiking trails surrounding the island at your back door step, this is a dream lifestyle within 20 minutes drive to downtown Charleston and Isle of Palms beaches!</a:t>
            </a:r>
          </a:p>
        </p:txBody>
      </p:sp>
      <p:pic>
        <p:nvPicPr>
          <p:cNvPr id="1029" name="Picture 5"/>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0565" y="4313164"/>
            <a:ext cx="853306" cy="722376"/>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9" name="Picture 5"/>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415905" y="8249460"/>
            <a:ext cx="940593" cy="722376"/>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0" name="Picture 5"/>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478892" y="8249460"/>
            <a:ext cx="406336" cy="722376"/>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2" name="Picture 5"/>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41504" y="8249460"/>
            <a:ext cx="406336" cy="722376"/>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16" name="Picture 5"/>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46935" y="4313164"/>
            <a:ext cx="1078992" cy="710447"/>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17" name="Picture 5"/>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0565" y="8249460"/>
            <a:ext cx="1078992" cy="719328"/>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764549" y="4313164"/>
            <a:ext cx="847286" cy="722376"/>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5" name="Picture 5"/>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595833" y="8249460"/>
            <a:ext cx="406336" cy="722376"/>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6" name="Picture 5"/>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532843" y="8249460"/>
            <a:ext cx="1078992" cy="719328"/>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
        <p:nvSpPr>
          <p:cNvPr id="27" name="TextBox 26"/>
          <p:cNvSpPr txBox="1"/>
          <p:nvPr/>
        </p:nvSpPr>
        <p:spPr>
          <a:xfrm>
            <a:off x="3810" y="9205555"/>
            <a:ext cx="2859775" cy="830997"/>
          </a:xfrm>
          <a:prstGeom prst="rect">
            <a:avLst/>
          </a:prstGeom>
          <a:noFill/>
        </p:spPr>
        <p:txBody>
          <a:bodyPr wrap="square" rtlCol="0">
            <a:spAutoFit/>
          </a:bodyPr>
          <a:lstStyle/>
          <a:p>
            <a:r>
              <a:rPr lang="en-US" dirty="0">
                <a:latin typeface="Perpetua" panose="02020502060401020303" pitchFamily="18" charset="0"/>
              </a:rPr>
              <a:t>Therese Jenkins</a:t>
            </a:r>
          </a:p>
          <a:p>
            <a:r>
              <a:rPr lang="en-US" sz="1400" dirty="0">
                <a:latin typeface="Perpetua" panose="02020502060401020303" pitchFamily="18" charset="0"/>
              </a:rPr>
              <a:t> (843) 568-9748</a:t>
            </a:r>
          </a:p>
          <a:p>
            <a:r>
              <a:rPr lang="en-US" sz="1400" dirty="0">
                <a:latin typeface="Perpetua" panose="02020502060401020303" pitchFamily="18" charset="0"/>
              </a:rPr>
              <a:t>therese@beautifulhomesllc.com</a:t>
            </a:r>
          </a:p>
        </p:txBody>
      </p:sp>
      <p:sp>
        <p:nvSpPr>
          <p:cNvPr id="33" name="TextBox 32"/>
          <p:cNvSpPr txBox="1"/>
          <p:nvPr/>
        </p:nvSpPr>
        <p:spPr>
          <a:xfrm>
            <a:off x="4905498" y="9144000"/>
            <a:ext cx="2866902" cy="954107"/>
          </a:xfrm>
          <a:prstGeom prst="rect">
            <a:avLst/>
          </a:prstGeom>
          <a:noFill/>
        </p:spPr>
        <p:txBody>
          <a:bodyPr wrap="square" rtlCol="0">
            <a:spAutoFit/>
          </a:bodyPr>
          <a:lstStyle/>
          <a:p>
            <a:pPr algn="r"/>
            <a:r>
              <a:rPr lang="en-US" sz="1400" dirty="0">
                <a:latin typeface="Perpetua" panose="02020502060401020303" pitchFamily="18" charset="0"/>
              </a:rPr>
              <a:t>Beautiful Homes Realty</a:t>
            </a:r>
          </a:p>
          <a:p>
            <a:pPr algn="r"/>
            <a:r>
              <a:rPr lang="en-US" sz="1400" dirty="0">
                <a:latin typeface="Perpetua" panose="02020502060401020303" pitchFamily="18" charset="0"/>
              </a:rPr>
              <a:t>130 River Landing </a:t>
            </a:r>
            <a:r>
              <a:rPr lang="en-US" sz="1400" dirty="0" err="1">
                <a:latin typeface="Perpetua" panose="02020502060401020303" pitchFamily="18" charset="0"/>
              </a:rPr>
              <a:t>Dr</a:t>
            </a:r>
            <a:r>
              <a:rPr lang="en-US" sz="1400" dirty="0">
                <a:latin typeface="Perpetua" panose="02020502060401020303" pitchFamily="18" charset="0"/>
              </a:rPr>
              <a:t> #7322</a:t>
            </a:r>
          </a:p>
          <a:p>
            <a:pPr algn="r"/>
            <a:r>
              <a:rPr lang="en-US" sz="1400" dirty="0">
                <a:latin typeface="Perpetua" panose="02020502060401020303" pitchFamily="18" charset="0"/>
              </a:rPr>
              <a:t>Charleston, SC 29492</a:t>
            </a:r>
          </a:p>
          <a:p>
            <a:pPr algn="r"/>
            <a:r>
              <a:rPr lang="en-US" sz="1400" dirty="0">
                <a:latin typeface="Perpetua" panose="02020502060401020303" pitchFamily="18" charset="0"/>
              </a:rPr>
              <a:t>www.beautifulhomesllc.com</a:t>
            </a:r>
            <a:endParaRPr lang="en-US" sz="1100" dirty="0">
              <a:latin typeface="Perpetua" panose="02020502060401020303" pitchFamily="18" charset="0"/>
            </a:endParaRPr>
          </a:p>
        </p:txBody>
      </p:sp>
      <p:pic>
        <p:nvPicPr>
          <p:cNvPr id="3" name="Picture 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501412" y="9161949"/>
            <a:ext cx="765767" cy="765767"/>
          </a:xfrm>
          <a:prstGeom prst="rect">
            <a:avLst/>
          </a:prstGeom>
        </p:spPr>
      </p:pic>
      <p:pic>
        <p:nvPicPr>
          <p:cNvPr id="28" name="Picture 5"/>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124563" y="8249460"/>
            <a:ext cx="406336" cy="722376"/>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770234" y="8249460"/>
            <a:ext cx="406336" cy="722376"/>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3352807" y="4313164"/>
            <a:ext cx="1078992" cy="716833"/>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5" name="Picture 5"/>
          <p:cNvPicPr>
            <a:picLocks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5058679" y="4313164"/>
            <a:ext cx="1078992" cy="721839"/>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6" name="Picture 2">
            <a:extLst>
              <a:ext uri="{FF2B5EF4-FFF2-40B4-BE49-F238E27FC236}">
                <a16:creationId xmlns:a16="http://schemas.microsoft.com/office/drawing/2014/main" id="{A4B35426-3F92-490F-A12F-3DE474E5E101}"/>
              </a:ext>
            </a:extLst>
          </p:cNvPr>
          <p:cNvPicPr>
            <a:picLocks noChangeAspect="1" noChangeArrowheads="1"/>
          </p:cNvPicPr>
          <p:nvPr/>
        </p:nvPicPr>
        <p:blipFill>
          <a:blip r:embed="rId18">
            <a:extLst>
              <a:ext uri="{28A0092B-C50C-407E-A947-70E740481C1C}">
                <a14:useLocalDpi xmlns:a14="http://schemas.microsoft.com/office/drawing/2010/main" val="0"/>
              </a:ext>
            </a:extLst>
          </a:blip>
          <a:stretch>
            <a:fillRect/>
          </a:stretch>
        </p:blipFill>
        <p:spPr bwMode="auto">
          <a:xfrm>
            <a:off x="4267200" y="1614576"/>
            <a:ext cx="3344635" cy="250847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7" name="Picture 5">
            <a:extLst>
              <a:ext uri="{FF2B5EF4-FFF2-40B4-BE49-F238E27FC236}">
                <a16:creationId xmlns:a16="http://schemas.microsoft.com/office/drawing/2014/main" id="{41E6C9E6-86D8-47B3-BC64-A744CC1E0DCD}"/>
              </a:ext>
            </a:extLst>
          </p:cNvPr>
          <p:cNvPicPr>
            <a:picLocks noChangeArrowheads="1"/>
          </p:cNvPicPr>
          <p:nvPr/>
        </p:nvPicPr>
        <p:blipFill>
          <a:blip r:embed="rId19" cstate="print">
            <a:extLst>
              <a:ext uri="{28A0092B-C50C-407E-A947-70E740481C1C}">
                <a14:useLocalDpi xmlns:a14="http://schemas.microsoft.com/office/drawing/2010/main" val="0"/>
              </a:ext>
            </a:extLst>
          </a:blip>
          <a:stretch>
            <a:fillRect/>
          </a:stretch>
        </p:blipFill>
        <p:spPr bwMode="auto">
          <a:xfrm>
            <a:off x="5887175" y="8249460"/>
            <a:ext cx="406336" cy="722376"/>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TotalTime>
  <Words>307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2018-06-14T16:13:37Z</dcterms:modified>
</cp:coreProperties>
</file>