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299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948379" y="3929482"/>
            <a:ext cx="3248863" cy="505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12/8/2015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600" spc="300" dirty="0" smtClean="0">
                <a:ln w="10160">
                  <a:solidFill>
                    <a:schemeClr val="accent1"/>
                  </a:solidFill>
                  <a:prstDash val="solid"/>
                </a:ln>
                <a:effectLst>
                  <a:outerShdw blurRad="38100" dist="38100" dir="2700000" algn="tl">
                    <a:srgbClr val="000000">
                      <a:alpha val="43137"/>
                    </a:srgbClr>
                  </a:outerShdw>
                </a:effectLst>
              </a:rPr>
              <a:t>DON’T MISS THIS DEAL!</a:t>
            </a:r>
            <a:endParaRPr lang="en-US" sz="3600" spc="300" dirty="0">
              <a:ln w="10160">
                <a:solidFill>
                  <a:schemeClr val="accent1"/>
                </a:solidFill>
                <a:prstDash val="solid"/>
              </a:ln>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6537"/>
          <a:stretch/>
        </p:blipFill>
        <p:spPr>
          <a:xfrm>
            <a:off x="217004" y="8488740"/>
            <a:ext cx="1143000" cy="1526117"/>
          </a:xfrm>
          <a:prstGeom prst="round2DiagRect">
            <a:avLst>
              <a:gd name="adj1" fmla="val 0"/>
              <a:gd name="adj2" fmla="val 14167"/>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tx2">
                    <a:lumMod val="75000"/>
                  </a:schemeClr>
                </a:solidFill>
              </a:rPr>
              <a:t>RE/MAX Pro </a:t>
            </a:r>
            <a:r>
              <a:rPr lang="en-US" sz="1100" dirty="0" smtClean="0">
                <a:solidFill>
                  <a:schemeClr val="tx2">
                    <a:lumMod val="75000"/>
                  </a:schemeClr>
                </a:solidFill>
              </a:rPr>
              <a:t>Realty, 9209 </a:t>
            </a:r>
            <a:r>
              <a:rPr lang="en-US" sz="1100" dirty="0">
                <a:solidFill>
                  <a:schemeClr val="tx2">
                    <a:lumMod val="75000"/>
                  </a:schemeClr>
                </a:solidFill>
              </a:rPr>
              <a:t>University </a:t>
            </a:r>
            <a:r>
              <a:rPr lang="en-US" sz="1100" dirty="0" smtClean="0">
                <a:solidFill>
                  <a:schemeClr val="tx2">
                    <a:lumMod val="75000"/>
                  </a:schemeClr>
                </a:solidFill>
              </a:rPr>
              <a:t>Blvd, Charleston</a:t>
            </a:r>
            <a:r>
              <a:rPr lang="en-US" sz="1100" dirty="0">
                <a:solidFill>
                  <a:schemeClr val="tx2">
                    <a:lumMod val="75000"/>
                  </a:schemeClr>
                </a:solidFill>
              </a:rPr>
              <a:t>, SC 29406</a:t>
            </a:r>
          </a:p>
        </p:txBody>
      </p:sp>
      <p:sp>
        <p:nvSpPr>
          <p:cNvPr id="8" name="Rectangle 7"/>
          <p:cNvSpPr/>
          <p:nvPr/>
        </p:nvSpPr>
        <p:spPr>
          <a:xfrm>
            <a:off x="1333500" y="8574690"/>
            <a:ext cx="3390900" cy="1354217"/>
          </a:xfrm>
          <a:prstGeom prst="rect">
            <a:avLst/>
          </a:prstGeom>
        </p:spPr>
        <p:txBody>
          <a:bodyPr wrap="square">
            <a:spAutoFit/>
          </a:bodyPr>
          <a:lstStyle/>
          <a:p>
            <a:r>
              <a:rPr lang="en-US" sz="1800" b="1" dirty="0">
                <a:solidFill>
                  <a:schemeClr val="tx2">
                    <a:lumMod val="75000"/>
                  </a:schemeClr>
                </a:solidFill>
              </a:rPr>
              <a:t>Bill Everett, Jr</a:t>
            </a:r>
          </a:p>
          <a:p>
            <a:r>
              <a:rPr lang="en-US" sz="1800" i="1" dirty="0">
                <a:solidFill>
                  <a:schemeClr val="tx2">
                    <a:lumMod val="75000"/>
                  </a:schemeClr>
                </a:solidFill>
              </a:rPr>
              <a:t>Broker</a:t>
            </a:r>
          </a:p>
          <a:p>
            <a:endParaRPr lang="en-US" sz="1800" i="1" dirty="0">
              <a:solidFill>
                <a:schemeClr val="tx2">
                  <a:lumMod val="75000"/>
                </a:schemeClr>
              </a:solidFill>
            </a:endParaRPr>
          </a:p>
          <a:p>
            <a:r>
              <a:rPr lang="en-US" sz="1400" dirty="0">
                <a:solidFill>
                  <a:schemeClr val="tx2">
                    <a:lumMod val="75000"/>
                  </a:schemeClr>
                </a:solidFill>
              </a:rPr>
              <a:t>843-693-8539</a:t>
            </a:r>
          </a:p>
          <a:p>
            <a:r>
              <a:rPr lang="en-US" sz="1400" dirty="0">
                <a:solidFill>
                  <a:schemeClr val="tx2">
                    <a:lumMod val="75000"/>
                  </a:schemeClr>
                </a:solidFill>
              </a:rPr>
              <a:t>Bill@TheEverettGroup.net</a:t>
            </a:r>
            <a:endParaRPr lang="en-US" sz="1400" dirty="0">
              <a:solidFill>
                <a:schemeClr val="tx2">
                  <a:lumMod val="75000"/>
                </a:schemeClr>
              </a:solidFill>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9323" y="979815"/>
            <a:ext cx="3342090" cy="226582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861030"/>
            <a:ext cx="3725963" cy="254905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400" dirty="0">
                <a:ln w="18415" cmpd="sng">
                  <a:solidFill>
                    <a:srgbClr val="FFFFFF"/>
                  </a:solidFill>
                  <a:prstDash val="solid"/>
                </a:ln>
                <a:effectLst>
                  <a:outerShdw blurRad="63500" dir="3600000" algn="tl" rotWithShape="0">
                    <a:srgbClr val="000000">
                      <a:alpha val="70000"/>
                    </a:srgbClr>
                  </a:outerShdw>
                </a:effectLst>
              </a:rPr>
              <a:t>1310 </a:t>
            </a:r>
            <a:r>
              <a:rPr lang="en-US" sz="2400" dirty="0" err="1">
                <a:ln w="18415" cmpd="sng">
                  <a:solidFill>
                    <a:srgbClr val="FFFFFF"/>
                  </a:solidFill>
                  <a:prstDash val="solid"/>
                </a:ln>
                <a:effectLst>
                  <a:outerShdw blurRad="63500" dir="3600000" algn="tl" rotWithShape="0">
                    <a:srgbClr val="000000">
                      <a:alpha val="70000"/>
                    </a:srgbClr>
                  </a:outerShdw>
                </a:effectLst>
              </a:rPr>
              <a:t>Basildon</a:t>
            </a:r>
            <a:r>
              <a:rPr lang="en-US" sz="2400" dirty="0">
                <a:ln w="18415" cmpd="sng">
                  <a:solidFill>
                    <a:srgbClr val="FFFFFF"/>
                  </a:solidFill>
                  <a:prstDash val="solid"/>
                </a:ln>
                <a:effectLst>
                  <a:outerShdw blurRad="63500" dir="3600000" algn="tl" rotWithShape="0">
                    <a:srgbClr val="000000">
                      <a:alpha val="70000"/>
                    </a:srgbClr>
                  </a:outerShdw>
                </a:effectLst>
              </a:rPr>
              <a:t> </a:t>
            </a:r>
            <a:r>
              <a:rPr lang="en-US" sz="2400" dirty="0" smtClean="0">
                <a:ln w="18415" cmpd="sng">
                  <a:solidFill>
                    <a:srgbClr val="FFFFFF"/>
                  </a:solidFill>
                  <a:prstDash val="solid"/>
                </a:ln>
                <a:effectLst>
                  <a:outerShdw blurRad="63500" dir="3600000" algn="tl" rotWithShape="0">
                    <a:srgbClr val="000000">
                      <a:alpha val="70000"/>
                    </a:srgbClr>
                  </a:outerShdw>
                </a:effectLst>
              </a:rPr>
              <a:t>Road</a:t>
            </a:r>
          </a:p>
          <a:p>
            <a:pPr algn="r"/>
            <a:endParaRPr lang="en-US" sz="2400" dirty="0" smtClean="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Park West</a:t>
            </a:r>
          </a:p>
          <a:p>
            <a:pPr algn="r"/>
            <a:r>
              <a:rPr lang="en-US" sz="2400" dirty="0">
                <a:ln w="18415" cmpd="sng">
                  <a:solidFill>
                    <a:srgbClr val="FFFFFF"/>
                  </a:solidFill>
                  <a:prstDash val="solid"/>
                </a:ln>
                <a:effectLst>
                  <a:outerShdw blurRad="63500" dir="3600000" algn="tl" rotWithShape="0">
                    <a:srgbClr val="000000">
                      <a:alpha val="70000"/>
                    </a:srgbClr>
                  </a:outerShdw>
                </a:effectLst>
              </a:rPr>
              <a:t>Mount </a:t>
            </a:r>
            <a:r>
              <a:rPr lang="en-US" sz="2400" dirty="0" smtClean="0">
                <a:ln w="18415" cmpd="sng">
                  <a:solidFill>
                    <a:srgbClr val="FFFFFF"/>
                  </a:solidFill>
                  <a:prstDash val="solid"/>
                </a:ln>
                <a:effectLst>
                  <a:outerShdw blurRad="63500" dir="3600000" algn="tl" rotWithShape="0">
                    <a:srgbClr val="000000">
                      <a:alpha val="70000"/>
                    </a:srgbClr>
                  </a:outerShdw>
                </a:effectLst>
              </a:rPr>
              <a:t>Pleasant</a:t>
            </a:r>
          </a:p>
          <a:p>
            <a:pPr algn="r"/>
            <a:r>
              <a:rPr lang="en-US" sz="2400" dirty="0" smtClean="0">
                <a:ln w="18415" cmpd="sng">
                  <a:solidFill>
                    <a:srgbClr val="FFFFFF"/>
                  </a:solidFill>
                  <a:prstDash val="solid"/>
                </a:ln>
                <a:effectLst>
                  <a:outerShdw blurRad="63500" dir="3600000" algn="tl" rotWithShape="0">
                    <a:srgbClr val="000000">
                      <a:alpha val="70000"/>
                    </a:srgbClr>
                  </a:outerShdw>
                </a:effectLst>
              </a:rPr>
              <a:t>MLS</a:t>
            </a:r>
            <a:r>
              <a:rPr lang="en-US" sz="2400" dirty="0">
                <a:ln w="18415" cmpd="sng">
                  <a:solidFill>
                    <a:srgbClr val="FFFFFF"/>
                  </a:solidFill>
                  <a:prstDash val="solid"/>
                </a:ln>
                <a:effectLst>
                  <a:outerShdw blurRad="63500" dir="3600000" algn="tl" rotWithShape="0">
                    <a:srgbClr val="000000">
                      <a:alpha val="70000"/>
                    </a:srgbClr>
                  </a:outerShdw>
                </a:effectLst>
              </a:rPr>
              <a:t># 15029799</a:t>
            </a:r>
          </a:p>
          <a:p>
            <a:pPr algn="r"/>
            <a:r>
              <a:rPr lang="en-US" sz="2400" dirty="0">
                <a:ln w="18415" cmpd="sng">
                  <a:solidFill>
                    <a:srgbClr val="FFFFFF"/>
                  </a:solidFill>
                  <a:prstDash val="solid"/>
                </a:ln>
                <a:effectLst>
                  <a:outerShdw blurRad="63500" dir="3600000" algn="tl" rotWithShape="0">
                    <a:srgbClr val="000000">
                      <a:alpha val="70000"/>
                    </a:srgbClr>
                  </a:outerShdw>
                </a:effectLst>
              </a:rPr>
              <a:t>$199,900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84869" y="8092407"/>
            <a:ext cx="1514284" cy="1010926"/>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83716" y="5790511"/>
            <a:ext cx="1515437" cy="1021642"/>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89645" y="3521238"/>
            <a:ext cx="1503577" cy="1013648"/>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83715" y="4653287"/>
            <a:ext cx="1515437" cy="1015935"/>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52400" y="3372531"/>
            <a:ext cx="5731315" cy="4971369"/>
          </a:xfrm>
        </p:spPr>
        <p:txBody>
          <a:bodyPr>
            <a:noAutofit/>
          </a:bodyPr>
          <a:lstStyle/>
          <a:p>
            <a:r>
              <a:rPr lang="en-US" sz="1400" dirty="0">
                <a:solidFill>
                  <a:schemeClr val="tx1"/>
                </a:solidFill>
              </a:rPr>
              <a:t>Remarkable one level end unit condominium that is located in The Battery at Park West subsection. This Incredible freshly painted home with 9 ft. smooth ceilings and classic moldings through-out offers beautiful new wall-wall carpet in the two large bedrooms including the spacious master bedroom with a private full bathroom. </a:t>
            </a:r>
            <a:endParaRPr lang="en-US" sz="1400" dirty="0" smtClean="0">
              <a:solidFill>
                <a:schemeClr val="tx1"/>
              </a:solidFill>
            </a:endParaRPr>
          </a:p>
          <a:p>
            <a:endParaRPr lang="en-US" sz="1400" dirty="0">
              <a:solidFill>
                <a:schemeClr val="tx1"/>
              </a:solidFill>
            </a:endParaRPr>
          </a:p>
          <a:p>
            <a:r>
              <a:rPr lang="en-US" sz="1400" dirty="0" smtClean="0">
                <a:solidFill>
                  <a:schemeClr val="tx1"/>
                </a:solidFill>
              </a:rPr>
              <a:t>The </a:t>
            </a:r>
            <a:r>
              <a:rPr lang="en-US" sz="1400" dirty="0">
                <a:solidFill>
                  <a:schemeClr val="tx1"/>
                </a:solidFill>
              </a:rPr>
              <a:t>modern kitchen if fully appointed with upgraded stainless appliances, beautiful 42 inch crafted wood cabinets, quality Corian Counter Tops, the Awesome gathering room is filled with natural light and is appointed with stylish laminate/wood flooring, the flex room/office is located adjacent to the gathering room and is appointed with the gorgeous laminate/wood flooring and could be used as a Glamorous Formal Dining Room.</a:t>
            </a:r>
          </a:p>
          <a:p>
            <a:endParaRPr lang="en-US" sz="1400" dirty="0">
              <a:solidFill>
                <a:schemeClr val="tx1"/>
              </a:solidFill>
            </a:endParaRPr>
          </a:p>
          <a:p>
            <a:r>
              <a:rPr lang="en-US" sz="1400" dirty="0">
                <a:solidFill>
                  <a:schemeClr val="tx1"/>
                </a:solidFill>
              </a:rPr>
              <a:t>There is a private walk-out to the large Popular screened porch that offers views of the community pond. Amenities include an elevator in the building, pool, tennis courts, walking trails, dog parks, clubhouse with media/game rooms, fitness center and outdoor grill area. The Line Forms Here so please bring your check book! </a:t>
            </a:r>
            <a:endParaRPr lang="en-US" sz="1400" dirty="0" smtClean="0">
              <a:solidFill>
                <a:schemeClr val="tx1"/>
              </a:solidFill>
            </a:endParaRPr>
          </a:p>
          <a:p>
            <a:endParaRPr lang="en-US" sz="1400" dirty="0">
              <a:solidFill>
                <a:schemeClr val="tx1"/>
              </a:solidFill>
            </a:endParaRPr>
          </a:p>
          <a:p>
            <a:r>
              <a:rPr lang="en-US" sz="1400" dirty="0" smtClean="0">
                <a:solidFill>
                  <a:schemeClr val="tx1"/>
                </a:solidFill>
              </a:rPr>
              <a:t>Age</a:t>
            </a:r>
            <a:r>
              <a:rPr lang="en-US" sz="1400" dirty="0">
                <a:solidFill>
                  <a:schemeClr val="tx1"/>
                </a:solidFill>
              </a:rPr>
              <a:t>, </a:t>
            </a:r>
            <a:r>
              <a:rPr lang="en-US" sz="1400" dirty="0" err="1">
                <a:solidFill>
                  <a:schemeClr val="tx1"/>
                </a:solidFill>
              </a:rPr>
              <a:t>sqft</a:t>
            </a:r>
            <a:r>
              <a:rPr lang="en-US" sz="1400" dirty="0">
                <a:solidFill>
                  <a:schemeClr val="tx1"/>
                </a:solidFill>
              </a:rPr>
              <a:t>, regime fee, HOA fee, schools, acreage and taxes are approx. buyer to verify.</a:t>
            </a:r>
            <a:endParaRPr lang="en-US" sz="700" dirty="0">
              <a:solidFill>
                <a:schemeClr val="tx1"/>
              </a:solidFill>
            </a:endParaRP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884869" y="6940656"/>
            <a:ext cx="1514284" cy="1010926"/>
          </a:xfrm>
          <a:prstGeom prst="round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1027493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106</TotalTime>
  <Words>241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DON’T MISS THIS DEAL!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20</cp:revision>
  <dcterms:created xsi:type="dcterms:W3CDTF">2006-08-16T00:00:00Z</dcterms:created>
  <dcterms:modified xsi:type="dcterms:W3CDTF">2015-12-08T21:25:44Z</dcterms:modified>
</cp:coreProperties>
</file>