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44" y="-34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7000" r="-47000"/>
          </a:stretch>
        </a:blipFill>
        <a:effectLst/>
      </p:bgPr>
    </p:bg>
    <p:spTree>
      <p:nvGrpSpPr>
        <p:cNvPr id="1" name=""/>
        <p:cNvGrpSpPr/>
        <p:nvPr/>
      </p:nvGrpSpPr>
      <p:grpSpPr>
        <a:xfrm>
          <a:off x="0" y="0"/>
          <a:ext cx="0" cy="0"/>
          <a:chOff x="0" y="0"/>
          <a:chExt cx="0" cy="0"/>
        </a:xfrm>
      </p:grpSpPr>
      <p:sp>
        <p:nvSpPr>
          <p:cNvPr id="4" name="Rectangle 3"/>
          <p:cNvSpPr/>
          <p:nvPr/>
        </p:nvSpPr>
        <p:spPr>
          <a:xfrm>
            <a:off x="7962331" y="-18554"/>
            <a:ext cx="1235494"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58112" y="750741"/>
            <a:ext cx="4456177" cy="321165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62052" y="9209979"/>
            <a:ext cx="1161306"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6084" y="4038600"/>
            <a:ext cx="7460233" cy="720017"/>
          </a:xfrm>
        </p:spPr>
        <p:txBody>
          <a:bodyPr>
            <a:noAutofit/>
          </a:bodyPr>
          <a:lstStyle/>
          <a:p>
            <a:r>
              <a:rPr lang="en-US" sz="2800" b="1" dirty="0">
                <a:ln w="3175">
                  <a:noFill/>
                </a:ln>
                <a:solidFill>
                  <a:schemeClr val="bg1"/>
                </a:solidFill>
                <a:latin typeface="Georgia" panose="02040502050405020303" pitchFamily="18" charset="0"/>
                <a:cs typeface="Microsoft Sans Serif" panose="020B0604020202020204" pitchFamily="34" charset="0"/>
              </a:rPr>
              <a:t>1311 Battle Ground Road</a:t>
            </a:r>
            <a:br>
              <a:rPr lang="en-US" sz="2000" dirty="0">
                <a:ln w="3175">
                  <a:noFill/>
                </a:ln>
                <a:solidFill>
                  <a:schemeClr val="bg1"/>
                </a:solidFill>
                <a:latin typeface="Georgia" panose="02040502050405020303" pitchFamily="18" charset="0"/>
                <a:cs typeface="Microsoft Sans Serif" panose="020B0604020202020204" pitchFamily="34" charset="0"/>
              </a:rPr>
            </a:br>
            <a:r>
              <a:rPr lang="en-US" sz="2000" dirty="0">
                <a:ln w="3175">
                  <a:noFill/>
                </a:ln>
                <a:solidFill>
                  <a:schemeClr val="bg1"/>
                </a:solidFill>
                <a:latin typeface="Georgia" panose="02040502050405020303" pitchFamily="18" charset="0"/>
                <a:cs typeface="Microsoft Sans Serif" panose="020B0604020202020204" pitchFamily="34" charset="0"/>
              </a:rPr>
              <a:t>Charleston, SC 29412 ~ MLS# 18008048 ~ $625,000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858140"/>
            <a:ext cx="7772400" cy="2071538"/>
          </a:xfrm>
        </p:spPr>
        <p:txBody>
          <a:bodyPr anchor="ctr">
            <a:noAutofit/>
          </a:bodyPr>
          <a:lstStyle/>
          <a:p>
            <a:r>
              <a:rPr lang="en-US" sz="1400" dirty="0">
                <a:solidFill>
                  <a:schemeClr val="bg1"/>
                </a:solidFill>
                <a:latin typeface="Georgia" panose="02040502050405020303" pitchFamily="18" charset="0"/>
                <a:cs typeface="Microsoft Sans Serif" panose="020B0604020202020204" pitchFamily="34" charset="0"/>
              </a:rPr>
              <a:t>Welcome home! Beautiful, elevated, custom home in the desirable Fort Lamar subdivision on James Island. Minutes to schools, beach, and shopping! Downstairs you will find a powder room off the foyer, formal dining room, large Great Room with built in shelves and views of the lake, large spacious kitchen with plenty of cabinet and counter space, eat in breakfast area, separate laundry area with large sink and room for a secondary refrigerator, and a large master bedroom with spacious master bathroom and walk-in closets. Upstairs you will find a large bonus area, 3 spacious bedrooms, and 2 full bathrooms. The home does have an elevator shaft for future elevator if needed. Outside, you will find a large, fenced backyard, a lower covered patio, large upper deck, and a dock.</a:t>
            </a:r>
            <a:endParaRPr lang="en-US" sz="1300" dirty="0">
              <a:solidFill>
                <a:schemeClr val="bg1"/>
              </a:solidFill>
              <a:latin typeface="Georgia" panose="02040502050405020303" pitchFamily="18" charset="0"/>
              <a:cs typeface="Microsoft Sans Serif" panose="020B0604020202020204" pitchFamily="34"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199" y="750741"/>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199" y="3072384"/>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64114" y="750741"/>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64114" y="1911563"/>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121914"/>
            <a:ext cx="7764018" cy="707886"/>
          </a:xfrm>
          <a:prstGeom prst="rect">
            <a:avLst/>
          </a:prstGeom>
        </p:spPr>
        <p:txBody>
          <a:bodyPr wrap="square">
            <a:spAutoFit/>
          </a:bodyPr>
          <a:lstStyle/>
          <a:p>
            <a:pPr algn="ctr"/>
            <a:r>
              <a:rPr lang="en-US" sz="1600" b="1" dirty="0">
                <a:solidFill>
                  <a:schemeClr val="bg1"/>
                </a:solidFill>
                <a:latin typeface="Georgia" panose="02040502050405020303" pitchFamily="18" charset="0"/>
                <a:cs typeface="Microsoft Sans Serif" panose="020B0604020202020204" pitchFamily="34" charset="0"/>
              </a:rPr>
              <a:t>Scott Fulton</a:t>
            </a:r>
          </a:p>
          <a:p>
            <a:pPr algn="ctr"/>
            <a:r>
              <a:rPr lang="en-US" sz="1200" dirty="0">
                <a:solidFill>
                  <a:schemeClr val="bg1"/>
                </a:solidFill>
                <a:latin typeface="Georgia" panose="02040502050405020303" pitchFamily="18" charset="0"/>
                <a:cs typeface="Microsoft Sans Serif" panose="020B0604020202020204" pitchFamily="34" charset="0"/>
              </a:rPr>
              <a:t>(843) 324-8845 O | (843) 324-8445 M</a:t>
            </a:r>
            <a:br>
              <a:rPr lang="en-US" sz="1200" dirty="0">
                <a:solidFill>
                  <a:schemeClr val="bg1"/>
                </a:solidFill>
                <a:latin typeface="Georgia" panose="02040502050405020303" pitchFamily="18" charset="0"/>
                <a:cs typeface="Microsoft Sans Serif" panose="020B0604020202020204" pitchFamily="34" charset="0"/>
              </a:rPr>
            </a:br>
            <a:r>
              <a:rPr lang="en-US" sz="1200" dirty="0">
                <a:solidFill>
                  <a:schemeClr val="bg1"/>
                </a:solidFill>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bg1"/>
                </a:solidFill>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5458" y="-1165786"/>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Custom home on beautiful lake!</a:t>
            </a:r>
          </a:p>
        </p:txBody>
      </p:sp>
      <p:pic>
        <p:nvPicPr>
          <p:cNvPr id="17"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199" y="1911562"/>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199"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220157" y="8119760"/>
            <a:ext cx="1335024" cy="8900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92136"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364114"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648178" y="8119760"/>
            <a:ext cx="1335024" cy="8900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5" name="Rectangle 4"/>
          <p:cNvSpPr/>
          <p:nvPr/>
        </p:nvSpPr>
        <p:spPr>
          <a:xfrm>
            <a:off x="0" y="0"/>
            <a:ext cx="7772400" cy="707886"/>
          </a:xfrm>
          <a:prstGeom prst="rect">
            <a:avLst/>
          </a:prstGeom>
        </p:spPr>
        <p:txBody>
          <a:bodyPr wrap="square">
            <a:spAutoFit/>
          </a:bodyPr>
          <a:lstStyle/>
          <a:p>
            <a:pPr algn="ctr"/>
            <a:r>
              <a:rPr lang="en-US" sz="4000" b="1" i="1" dirty="0">
                <a:ln w="3175">
                  <a:noFill/>
                </a:ln>
                <a:solidFill>
                  <a:schemeClr val="bg1"/>
                </a:solidFill>
                <a:latin typeface="Gabriola" panose="04040605051002020D02" pitchFamily="82" charset="0"/>
              </a:rPr>
              <a:t>Custom Home On Beautiful Lake in Fort Lamar</a:t>
            </a:r>
          </a:p>
        </p:txBody>
      </p:sp>
      <p:pic>
        <p:nvPicPr>
          <p:cNvPr id="24"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49041" y="9209979"/>
            <a:ext cx="1161306"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a:extLst>
              <a:ext uri="{FF2B5EF4-FFF2-40B4-BE49-F238E27FC236}">
                <a16:creationId xmlns:a16="http://schemas.microsoft.com/office/drawing/2014/main" id="{45785BD7-3550-4A42-8809-98424F80C5A0}"/>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64114" y="3072384"/>
            <a:ext cx="1335024" cy="890016"/>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198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1311 Battle Ground Road Charleston, SC 29412 ~ MLS# 18008048 ~ $625,000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2018-04-12T12:21:18Z</dcterms:modified>
</cp:coreProperties>
</file>