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58112" y="750741"/>
            <a:ext cx="4456177" cy="321165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009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a:t>
            </a:r>
            <a:r>
              <a:rPr lang="en-US" sz="2000">
                <a:ln w="3175">
                  <a:noFill/>
                </a:ln>
                <a:solidFill>
                  <a:schemeClr val="bg1"/>
                </a:solidFill>
                <a:latin typeface="Georgia" panose="02040502050405020303" pitchFamily="18" charset="0"/>
                <a:cs typeface="Microsoft Sans Serif" panose="020B0604020202020204" pitchFamily="34" charset="0"/>
              </a:rPr>
              <a:t>$619,900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Welcome home! Beautiful, elevated, custom home in the desirable Fort Lamar subdivision on James Island. Minutes to schools, beach, and shopping!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master bathroom and walk-in closets. Upstairs you will find a large bonus area, 3 spacious bedrooms, and 2 full bathrooms. The home does have an elevator shaft for future elevator if needed. Outside, you will find a large, fenced backyard, a lower covered patio, large upper deck, and a dock.</a:t>
            </a:r>
            <a:endParaRPr lang="en-US" sz="1300" dirty="0">
              <a:solidFill>
                <a:schemeClr val="bg1"/>
              </a:solidFill>
              <a:latin typeface="Georgia" panose="02040502050405020303" pitchFamily="18" charset="0"/>
              <a:cs typeface="Microsoft Sans Serif" panose="020B0604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199"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199"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4114"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64114" y="1911563"/>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pic>
        <p:nvPicPr>
          <p:cNvPr id="1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199" y="1911562"/>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199"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220157" y="8119760"/>
            <a:ext cx="1335024" cy="8900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92136"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64114"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48178"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0"/>
            <a:ext cx="7772400" cy="707886"/>
          </a:xfrm>
          <a:prstGeom prst="rect">
            <a:avLst/>
          </a:prstGeom>
        </p:spPr>
        <p:txBody>
          <a:bodyPr wrap="square">
            <a:spAutoFit/>
          </a:bodyPr>
          <a:lstStyle/>
          <a:p>
            <a:pPr algn="ctr"/>
            <a:r>
              <a:rPr lang="en-US" sz="4000" b="1" i="1" dirty="0">
                <a:ln w="3175">
                  <a:noFill/>
                </a:ln>
                <a:solidFill>
                  <a:schemeClr val="bg1"/>
                </a:solidFill>
                <a:latin typeface="Gabriola" panose="04040605051002020D02" pitchFamily="82" charset="0"/>
              </a:rPr>
              <a:t>Custom Home On Beautiful Lake in Fort Lamar</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a:extLst>
              <a:ext uri="{FF2B5EF4-FFF2-40B4-BE49-F238E27FC236}">
                <a16:creationId xmlns:a16="http://schemas.microsoft.com/office/drawing/2014/main" id="{45785BD7-3550-4A42-8809-98424F80C5A0}"/>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64114"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198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$619,900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2018-07-24T12:23:11Z</dcterms:modified>
</cp:coreProperties>
</file>