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6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10/3/2018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10/3/2018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10/3/2018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47000" r="-47000"/>
          </a:stretch>
        </a:blipFill>
        <a:effectLst/>
      </p:bgPr>
    </p:bg>
    <p:spTree>
      <p:nvGrpSpPr>
        <p:cNvPr id="1" name=""/>
        <p:cNvGrpSpPr/>
        <p:nvPr/>
      </p:nvGrpSpPr>
      <p:grpSpPr>
        <a:xfrm>
          <a:off x="0" y="0"/>
          <a:ext cx="0" cy="0"/>
          <a:chOff x="0" y="0"/>
          <a:chExt cx="0" cy="0"/>
        </a:xfrm>
      </p:grpSpPr>
      <p:sp>
        <p:nvSpPr>
          <p:cNvPr id="4" name="Rectangle 3"/>
          <p:cNvSpPr/>
          <p:nvPr/>
        </p:nvSpPr>
        <p:spPr>
          <a:xfrm>
            <a:off x="7962331" y="-18554"/>
            <a:ext cx="1235494" cy="10058400"/>
          </a:xfrm>
          <a:prstGeom prst="rect">
            <a:avLst/>
          </a:prstGeom>
          <a:gradFill>
            <a:gsLst>
              <a:gs pos="0">
                <a:schemeClr val="tx2"/>
              </a:gs>
              <a:gs pos="50000">
                <a:schemeClr val="accent1">
                  <a:tint val="44500"/>
                  <a:satMod val="16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561763" y="750740"/>
            <a:ext cx="4648875" cy="3099249"/>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032" name="Picture 8"/>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200095" y="9209979"/>
            <a:ext cx="1085219" cy="5317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156084" y="4038600"/>
            <a:ext cx="7460233" cy="720017"/>
          </a:xfrm>
        </p:spPr>
        <p:txBody>
          <a:bodyPr>
            <a:noAutofit/>
          </a:bodyPr>
          <a:lstStyle/>
          <a:p>
            <a:r>
              <a:rPr lang="en-US" sz="2800" b="1" dirty="0">
                <a:ln w="3175">
                  <a:noFill/>
                </a:ln>
                <a:solidFill>
                  <a:schemeClr val="bg1"/>
                </a:solidFill>
                <a:latin typeface="Georgia" panose="02040502050405020303" pitchFamily="18" charset="0"/>
                <a:cs typeface="Microsoft Sans Serif" panose="020B0604020202020204" pitchFamily="34" charset="0"/>
              </a:rPr>
              <a:t>1311 Battle Ground Road</a:t>
            </a:r>
            <a:br>
              <a:rPr lang="en-US" sz="2000" dirty="0">
                <a:ln w="3175">
                  <a:noFill/>
                </a:ln>
                <a:solidFill>
                  <a:schemeClr val="bg1"/>
                </a:solidFill>
                <a:latin typeface="Georgia" panose="02040502050405020303" pitchFamily="18" charset="0"/>
                <a:cs typeface="Microsoft Sans Serif" panose="020B0604020202020204" pitchFamily="34" charset="0"/>
              </a:rPr>
            </a:br>
            <a:r>
              <a:rPr lang="en-US" sz="2000" dirty="0">
                <a:ln w="3175">
                  <a:noFill/>
                </a:ln>
                <a:solidFill>
                  <a:schemeClr val="bg1"/>
                </a:solidFill>
                <a:latin typeface="Georgia" panose="02040502050405020303" pitchFamily="18" charset="0"/>
                <a:cs typeface="Microsoft Sans Serif" panose="020B0604020202020204" pitchFamily="34" charset="0"/>
              </a:rPr>
              <a:t>Charleston, SC 29412 ~ MLS# 18008048 ~ $615,000</a:t>
            </a:r>
            <a:endParaRPr lang="en-US" sz="1400" dirty="0">
              <a:ln w="3175">
                <a:noFill/>
              </a:ln>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0" y="5858140"/>
            <a:ext cx="7772400" cy="2071538"/>
          </a:xfrm>
        </p:spPr>
        <p:txBody>
          <a:bodyPr anchor="ctr">
            <a:noAutofit/>
          </a:bodyPr>
          <a:lstStyle/>
          <a:p>
            <a:r>
              <a:rPr lang="en-US" sz="1400" dirty="0">
                <a:solidFill>
                  <a:schemeClr val="bg1"/>
                </a:solidFill>
                <a:latin typeface="Georgia" panose="02040502050405020303" pitchFamily="18" charset="0"/>
                <a:cs typeface="Microsoft Sans Serif" panose="020B0604020202020204" pitchFamily="34" charset="0"/>
              </a:rPr>
              <a:t>Elevated, custom home located minutes to Downtown Charleston and Folly Beach on James Island. Downstairs you will find a powder room off the foyer, formal dining room, large Great Room with built in shelves and views of the lake, large spacious kitchen with plenty of cabinet and counter space, eat in breakfast area, separate laundry area with large sink and room for a secondary refrigerator, and a large master bedroom with spacious bathroom and walk-in closets. Upstairs you will find a large bonus area, 3 spacious bedrooms, and 2 full bathrooms. The home does have an elevator shaft for future elevator. Screen porch, deck, covered patio on the rear of the home and plenty of room for kayaks and sports equipment in the over-sized garage and carport. Boat and camper parking allowed on property.</a:t>
            </a:r>
            <a:endParaRPr lang="en-US" sz="1300" dirty="0">
              <a:solidFill>
                <a:schemeClr val="bg1"/>
              </a:solidFill>
              <a:latin typeface="Georgia" panose="02040502050405020303" pitchFamily="18" charset="0"/>
              <a:cs typeface="Microsoft Sans Serif" panose="020B0604020202020204" pitchFamily="34" charset="0"/>
            </a:endParaRPr>
          </a:p>
        </p:txBody>
      </p:sp>
      <p:sp>
        <p:nvSpPr>
          <p:cNvPr id="6" name="Rectangle 5"/>
          <p:cNvSpPr/>
          <p:nvPr/>
        </p:nvSpPr>
        <p:spPr>
          <a:xfrm>
            <a:off x="0" y="9121914"/>
            <a:ext cx="7764018" cy="707886"/>
          </a:xfrm>
          <a:prstGeom prst="rect">
            <a:avLst/>
          </a:prstGeom>
        </p:spPr>
        <p:txBody>
          <a:bodyPr wrap="square">
            <a:spAutoFit/>
          </a:bodyPr>
          <a:lstStyle/>
          <a:p>
            <a:pPr algn="ctr"/>
            <a:r>
              <a:rPr lang="en-US" sz="1600" b="1" dirty="0">
                <a:solidFill>
                  <a:schemeClr val="bg1"/>
                </a:solidFill>
                <a:latin typeface="Georgia" panose="02040502050405020303" pitchFamily="18" charset="0"/>
                <a:cs typeface="Microsoft Sans Serif" panose="020B0604020202020204" pitchFamily="34" charset="0"/>
              </a:rPr>
              <a:t>Scott Fulton</a:t>
            </a:r>
          </a:p>
          <a:p>
            <a:pPr algn="ctr"/>
            <a:r>
              <a:rPr lang="en-US" sz="1200" dirty="0">
                <a:solidFill>
                  <a:schemeClr val="bg1"/>
                </a:solidFill>
                <a:latin typeface="Georgia" panose="02040502050405020303" pitchFamily="18" charset="0"/>
                <a:cs typeface="Microsoft Sans Serif" panose="020B0604020202020204" pitchFamily="34" charset="0"/>
              </a:rPr>
              <a:t>(843) 324-8845 O | (843) 324-8445 M</a:t>
            </a:r>
            <a:br>
              <a:rPr lang="en-US" sz="1200" dirty="0">
                <a:solidFill>
                  <a:schemeClr val="bg1"/>
                </a:solidFill>
                <a:latin typeface="Georgia" panose="02040502050405020303" pitchFamily="18" charset="0"/>
                <a:cs typeface="Microsoft Sans Serif" panose="020B0604020202020204" pitchFamily="34" charset="0"/>
              </a:rPr>
            </a:br>
            <a:r>
              <a:rPr lang="en-US" sz="1200" dirty="0">
                <a:solidFill>
                  <a:schemeClr val="bg1"/>
                </a:solidFill>
                <a:latin typeface="Georgia" panose="02040502050405020303" pitchFamily="18" charset="0"/>
                <a:cs typeface="Microsoft Sans Serif" panose="020B0604020202020204" pitchFamily="34" charset="0"/>
              </a:rPr>
              <a:t>scott.fulton@agentownedrealty.com</a:t>
            </a:r>
          </a:p>
        </p:txBody>
      </p:sp>
      <p:sp>
        <p:nvSpPr>
          <p:cNvPr id="9" name="Rectangle 8"/>
          <p:cNvSpPr/>
          <p:nvPr/>
        </p:nvSpPr>
        <p:spPr>
          <a:xfrm>
            <a:off x="0" y="9812179"/>
            <a:ext cx="7772400" cy="246221"/>
          </a:xfrm>
          <a:prstGeom prst="rect">
            <a:avLst/>
          </a:prstGeom>
        </p:spPr>
        <p:txBody>
          <a:bodyPr wrap="square">
            <a:spAutoFit/>
          </a:bodyPr>
          <a:lstStyle/>
          <a:p>
            <a:pPr algn="ctr"/>
            <a:r>
              <a:rPr lang="en-US" sz="1000" dirty="0">
                <a:solidFill>
                  <a:schemeClr val="bg1"/>
                </a:solidFill>
                <a:latin typeface="Georgia" panose="02040502050405020303" pitchFamily="18" charset="0"/>
                <a:cs typeface="Microsoft Sans Serif" panose="020B0604020202020204" pitchFamily="34" charset="0"/>
              </a:rPr>
              <a:t>AgentOwned Preferred Group | 824 Johnnie Dodds Blvd | Mt Pleasant, SC 29464</a:t>
            </a:r>
          </a:p>
        </p:txBody>
      </p:sp>
      <p:sp>
        <p:nvSpPr>
          <p:cNvPr id="10" name="Down Ribbon 9"/>
          <p:cNvSpPr/>
          <p:nvPr/>
        </p:nvSpPr>
        <p:spPr>
          <a:xfrm>
            <a:off x="1005458" y="-1165786"/>
            <a:ext cx="5753100" cy="615314"/>
          </a:xfrm>
          <a:prstGeom prst="ribbon">
            <a:avLst>
              <a:gd name="adj1" fmla="val 16667"/>
              <a:gd name="adj2" fmla="val 73983"/>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3200" b="1" i="1" dirty="0">
                <a:solidFill>
                  <a:schemeClr val="tx1"/>
                </a:solidFill>
                <a:latin typeface="Gabriola" panose="04040605051002020D02" pitchFamily="82" charset="0"/>
              </a:rPr>
              <a:t>Custom home on beautiful lake!</a:t>
            </a:r>
          </a:p>
        </p:txBody>
      </p:sp>
      <p:grpSp>
        <p:nvGrpSpPr>
          <p:cNvPr id="11" name="Group 10">
            <a:extLst>
              <a:ext uri="{FF2B5EF4-FFF2-40B4-BE49-F238E27FC236}">
                <a16:creationId xmlns:a16="http://schemas.microsoft.com/office/drawing/2014/main" id="{37AC05EE-3A1E-4F3E-9B5C-2DF7C8E768F5}"/>
              </a:ext>
            </a:extLst>
          </p:cNvPr>
          <p:cNvGrpSpPr/>
          <p:nvPr/>
        </p:nvGrpSpPr>
        <p:grpSpPr>
          <a:xfrm>
            <a:off x="56443" y="8119759"/>
            <a:ext cx="7659515" cy="914400"/>
            <a:chOff x="56443" y="8119759"/>
            <a:chExt cx="7659515" cy="914400"/>
          </a:xfrm>
        </p:grpSpPr>
        <p:pic>
          <p:nvPicPr>
            <p:cNvPr id="18" name="Picture 3"/>
            <p:cNvPicPr>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56443" y="8119759"/>
              <a:ext cx="1371600" cy="914400"/>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19" name="Picture 4"/>
            <p:cNvPicPr>
              <a:picLocks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3200401" y="8119759"/>
              <a:ext cx="1371600" cy="914400"/>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20" name="Picture 3"/>
            <p:cNvPicPr>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4772380" y="8119759"/>
              <a:ext cx="1371600" cy="914400"/>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21" name="Picture 4"/>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6344358" y="8119759"/>
              <a:ext cx="1371600" cy="914400"/>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22" name="Picture 4"/>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1628422" y="8119759"/>
              <a:ext cx="1371600" cy="914400"/>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grpSp>
      <p:sp>
        <p:nvSpPr>
          <p:cNvPr id="5" name="Rectangle 4"/>
          <p:cNvSpPr/>
          <p:nvPr/>
        </p:nvSpPr>
        <p:spPr>
          <a:xfrm>
            <a:off x="0" y="0"/>
            <a:ext cx="7772400" cy="584775"/>
          </a:xfrm>
          <a:prstGeom prst="rect">
            <a:avLst/>
          </a:prstGeom>
        </p:spPr>
        <p:txBody>
          <a:bodyPr wrap="square">
            <a:spAutoFit/>
          </a:bodyPr>
          <a:lstStyle/>
          <a:p>
            <a:pPr algn="ctr"/>
            <a:r>
              <a:rPr lang="en-US" sz="3200" b="1" i="1" dirty="0">
                <a:ln w="3175">
                  <a:noFill/>
                </a:ln>
                <a:solidFill>
                  <a:schemeClr val="bg1"/>
                </a:solidFill>
                <a:latin typeface="Gabriola" panose="04040605051002020D02" pitchFamily="82" charset="0"/>
              </a:rPr>
              <a:t>New Price $</a:t>
            </a:r>
            <a:r>
              <a:rPr lang="en-US" sz="3200" b="1" i="1">
                <a:ln w="3175">
                  <a:noFill/>
                </a:ln>
                <a:solidFill>
                  <a:schemeClr val="bg1"/>
                </a:solidFill>
                <a:latin typeface="Gabriola" panose="04040605051002020D02" pitchFamily="82" charset="0"/>
              </a:rPr>
              <a:t>615k + </a:t>
            </a:r>
            <a:r>
              <a:rPr lang="en-US" sz="3200" b="1" i="1" dirty="0">
                <a:ln w="3175">
                  <a:noFill/>
                </a:ln>
                <a:solidFill>
                  <a:schemeClr val="bg1"/>
                </a:solidFill>
                <a:latin typeface="Gabriola" panose="04040605051002020D02" pitchFamily="82" charset="0"/>
              </a:rPr>
              <a:t>$5k Agent Bonus with acceptable contract!</a:t>
            </a:r>
          </a:p>
        </p:txBody>
      </p:sp>
      <p:pic>
        <p:nvPicPr>
          <p:cNvPr id="24" name="Picture 8"/>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487084" y="9209979"/>
            <a:ext cx="1085219" cy="5317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56443" y="750741"/>
            <a:ext cx="1371600" cy="9144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028" name="Picture 4"/>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56443" y="2935589"/>
            <a:ext cx="1371600" cy="9144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7" name="Picture 3"/>
          <p:cNvPicPr>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6344358" y="750741"/>
            <a:ext cx="1371600" cy="9144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8" name="Picture 4"/>
          <p:cNvPicPr>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6344358" y="1843165"/>
            <a:ext cx="1371600" cy="9144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7" name="Picture 4"/>
          <p:cNvPicPr>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74058" y="1843165"/>
            <a:ext cx="1371600" cy="9144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3" name="Picture 4">
            <a:extLst>
              <a:ext uri="{FF2B5EF4-FFF2-40B4-BE49-F238E27FC236}">
                <a16:creationId xmlns:a16="http://schemas.microsoft.com/office/drawing/2014/main" id="{45785BD7-3550-4A42-8809-98424F80C5A0}"/>
              </a:ext>
            </a:extLst>
          </p:cNvPr>
          <p:cNvPicPr>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344358" y="2935589"/>
            <a:ext cx="1371600" cy="914400"/>
          </a:xfrm>
          <a:prstGeom prst="rect">
            <a:avLst/>
          </a:prstGeom>
          <a:ln>
            <a:noFill/>
          </a:ln>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148</TotalTime>
  <Words>201</Words>
  <Application>Microsoft Office PowerPoint</Application>
  <PresentationFormat>Custom</PresentationFormat>
  <Paragraphs>7</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Gabriola</vt:lpstr>
      <vt:lpstr>Georgia</vt:lpstr>
      <vt:lpstr>Microsoft Sans Serif</vt:lpstr>
      <vt:lpstr>Office Theme</vt:lpstr>
      <vt:lpstr>1311 Battle Ground Road Charleston, SC 29412 ~ MLS# 18008048 ~ $615,000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36</cp:revision>
  <dcterms:created xsi:type="dcterms:W3CDTF">2006-08-16T00:00:00Z</dcterms:created>
  <dcterms:modified xsi:type="dcterms:W3CDTF">2018-10-03T16:12:11Z</dcterms:modified>
</cp:coreProperties>
</file>