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-24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rgbClr val="EA2D00"/>
          </a:solidFill>
        </p:spPr>
        <p:txBody>
          <a:bodyPr anchor="b">
            <a:normAutofit fontScale="90000"/>
          </a:bodyPr>
          <a:lstStyle/>
          <a:p>
            <a:r>
              <a:rPr lang="en-US" sz="4400" b="1" i="1" dirty="0" smtClean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Back on the Market!</a:t>
            </a:r>
            <a:endParaRPr lang="en-US" sz="4400" b="1" i="1" dirty="0">
              <a:solidFill>
                <a:schemeClr val="bg1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" t="1369" r="893" b="1369"/>
          <a:stretch/>
        </p:blipFill>
        <p:spPr>
          <a:xfrm>
            <a:off x="1099558" y="609600"/>
            <a:ext cx="5573284" cy="4179963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682994"/>
            <a:ext cx="7772399" cy="1933770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Only 30 minutes from airport, enjoy the open spaces and wild life of Johns Island in this 2700+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sq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custom built home on an acre and third lot-plenty of room for a garden. Located off Chisolm Road in Whippoorwill Farms. House has a very functional floor plan with nice sized rooms, hardwood flooring, brick fire place in family room, eat-in kitchen with pantry and nice view out bay window of back yard and woods. Master bathroom has two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walkin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closets and dual vanities, shower stall and separate bath tub. There is also a 200+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sq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Frog over two car garage. The attached spacious garage also has it own work shop. There is also a screened porch to enjoy the quiet setting. Additionally, there is a detach garage with room for a car, lawn equipment, and or boat. Enjoy also the benefits of not being a flood zone and still be on Johns Island.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84933" y="8955850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06478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Cambria" panose="02040503050406030204" pitchFamily="18" charset="0"/>
              </a:rPr>
              <a:t>Jerry Wise, </a:t>
            </a:r>
            <a:r>
              <a:rPr lang="en-US" sz="1600" b="1" dirty="0">
                <a:latin typeface="Cambria" panose="02040503050406030204" pitchFamily="18" charset="0"/>
              </a:rPr>
              <a:t>Realtor</a:t>
            </a:r>
          </a:p>
          <a:p>
            <a:pPr algn="ctr"/>
            <a:r>
              <a:rPr lang="en-US" sz="1200" dirty="0" smtClean="0">
                <a:latin typeface="Cambria" panose="02040503050406030204" pitchFamily="18" charset="0"/>
              </a:rPr>
              <a:t>843-442-7633</a:t>
            </a:r>
            <a:endParaRPr lang="en-US" sz="1200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jwise@eratidesrealty.com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03339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1312 Whippoorwill Farm </a:t>
            </a:r>
            <a:r>
              <a:rPr lang="en-US" sz="2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Rd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Johns Island – MLS# 1419722 – $</a:t>
            </a:r>
            <a:r>
              <a:rPr lang="en-US" sz="1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354,500</a:t>
            </a:r>
            <a:endParaRPr lang="en-US" sz="1800" b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2708654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3749109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60960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0055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7" y="1650054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051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9108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64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846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682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889" y="8955850"/>
            <a:ext cx="614948" cy="80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046722" y="3915393"/>
            <a:ext cx="36789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Room to Roam!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215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Back on the Market!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14</cp:revision>
  <dcterms:created xsi:type="dcterms:W3CDTF">2006-08-16T00:00:00Z</dcterms:created>
  <dcterms:modified xsi:type="dcterms:W3CDTF">2014-11-20T16:13:41Z</dcterms:modified>
</cp:coreProperties>
</file>