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1" d="100"/>
          <a:sy n="71" d="100"/>
        </p:scale>
        <p:origin x="2958"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10/9/2024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avenuerealtyco.com/"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gboger@avenuerealtyco.com" TargetMode="External"/><Relationship Id="rId4" Type="http://schemas.openxmlformats.org/officeDocument/2006/relationships/image" Target="../media/image2.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34986CF-28B4-6911-863C-0761A09EDD5A}"/>
              </a:ext>
            </a:extLst>
          </p:cNvPr>
          <p:cNvSpPr/>
          <p:nvPr/>
        </p:nvSpPr>
        <p:spPr>
          <a:xfrm>
            <a:off x="152400" y="6578208"/>
            <a:ext cx="7924800" cy="2492990"/>
          </a:xfrm>
          <a:prstGeom prst="rect">
            <a:avLst/>
          </a:prstGeom>
        </p:spPr>
        <p:txBody>
          <a:bodyPr wrap="square">
            <a:spAutoFit/>
          </a:bodyPr>
          <a:lstStyle/>
          <a:p>
            <a:pPr algn="ctr"/>
            <a:r>
              <a:rPr lang="en-US" sz="1200" dirty="0">
                <a:ln w="3175">
                  <a:noFill/>
                </a:ln>
                <a:solidFill>
                  <a:schemeClr val="accent1">
                    <a:lumMod val="75000"/>
                  </a:schemeClr>
                </a:solidFill>
                <a:latin typeface="Montserrat ExtraLight" panose="00000300000000000000" pitchFamily="50" charset="0"/>
              </a:rPr>
              <a:t>Why renovate when you can buy nearly NEW?? Don't miss your chance to own a pristine, 2021 newer construction home with the potential added benefit of a mother-in-law suite or rentable accessory dwelling studio apartment (FROG). Situated in the heart of the picturesque town of Mount Pleasant, and just 10 minutes to the beach, this stunning home located at 1313 Founders Way perfectly combines convenience and Southern charm as you are welcomed into the home with double front porches. Located in the highly sought after Midtown neighborhood and built in 2021, this meticulously maintained home feels even better than new.</a:t>
            </a:r>
          </a:p>
          <a:p>
            <a:pPr algn="ctr"/>
            <a:endParaRPr lang="en-US" sz="1200" dirty="0">
              <a:ln w="3175">
                <a:noFill/>
              </a:ln>
              <a:solidFill>
                <a:schemeClr val="accent1">
                  <a:lumMod val="75000"/>
                </a:schemeClr>
              </a:solidFill>
              <a:latin typeface="Montserrat ExtraLight" panose="00000300000000000000" pitchFamily="50" charset="0"/>
            </a:endParaRPr>
          </a:p>
          <a:p>
            <a:pPr algn="ctr"/>
            <a:r>
              <a:rPr lang="en-US" sz="1200" dirty="0">
                <a:ln w="3175">
                  <a:noFill/>
                </a:ln>
                <a:solidFill>
                  <a:schemeClr val="accent1">
                    <a:lumMod val="75000"/>
                  </a:schemeClr>
                </a:solidFill>
                <a:latin typeface="Montserrat ExtraLight" panose="00000300000000000000" pitchFamily="50" charset="0"/>
              </a:rPr>
              <a:t>Just minutes from the beautiful Sullivans Island and Isle of Palms beaches, Historic downtown, and in close proximity to the Charleston Airport, this lovely home offers quick access to Coleman Boulevard, Highway 17, and Interstate 526. You'll find an array of shopping, dining, golfing, and other recreational activities nearby, making this area a true oasis. These opportunities do not arise often in Mount Pleasant. Book your showing today!</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35744" y="904725"/>
            <a:ext cx="5958112" cy="3972075"/>
          </a:xfrm>
          <a:prstGeom prst="rect">
            <a:avLst/>
          </a:prstGeom>
          <a:ln w="3175">
            <a:solidFill>
              <a:schemeClr val="bg1"/>
            </a:solidFill>
          </a:ln>
          <a:effectLst/>
        </p:spPr>
      </p:pic>
      <p:sp>
        <p:nvSpPr>
          <p:cNvPr id="14" name="Rectangle 13"/>
          <p:cNvSpPr/>
          <p:nvPr/>
        </p:nvSpPr>
        <p:spPr>
          <a:xfrm>
            <a:off x="4772751" y="9260147"/>
            <a:ext cx="3456849" cy="415498"/>
          </a:xfrm>
          <a:prstGeom prst="rect">
            <a:avLst/>
          </a:prstGeom>
        </p:spPr>
        <p:txBody>
          <a:bodyPr wrap="square">
            <a:spAutoFit/>
          </a:bodyPr>
          <a:lstStyle/>
          <a:p>
            <a:pPr algn="r"/>
            <a:r>
              <a:rPr lang="en-US" sz="1050" dirty="0">
                <a:latin typeface="Montserrat ExtraLight" panose="00000300000000000000" pitchFamily="50" charset="0"/>
              </a:rPr>
              <a:t>Avenue Realty Company</a:t>
            </a:r>
          </a:p>
          <a:p>
            <a:pPr algn="r"/>
            <a:r>
              <a:rPr lang="en-US" sz="1050" dirty="0">
                <a:latin typeface="Montserrat ExtraLight" panose="00000300000000000000" pitchFamily="50" charset="0"/>
                <a:hlinkClick r:id="rId3"/>
              </a:rPr>
              <a:t>www.avenuerealtyco.com</a:t>
            </a:r>
            <a:r>
              <a:rPr lang="en-US" sz="1050" dirty="0">
                <a:latin typeface="Montserrat ExtraLight" panose="00000300000000000000" pitchFamily="50" charset="0"/>
              </a:rPr>
              <a:t> </a:t>
            </a: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760857" y="9113953"/>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9113953"/>
            <a:ext cx="3456849" cy="707886"/>
          </a:xfrm>
          <a:prstGeom prst="rect">
            <a:avLst/>
          </a:prstGeom>
        </p:spPr>
        <p:txBody>
          <a:bodyPr wrap="square">
            <a:spAutoFit/>
          </a:bodyPr>
          <a:lstStyle/>
          <a:p>
            <a:r>
              <a:rPr lang="en-US" sz="1600" dirty="0">
                <a:latin typeface="Montserrat ExtraLight" panose="00000300000000000000" pitchFamily="50" charset="0"/>
              </a:rPr>
              <a:t>Greg Boger</a:t>
            </a:r>
          </a:p>
          <a:p>
            <a:r>
              <a:rPr lang="en-US" sz="1200" dirty="0">
                <a:latin typeface="Montserrat ExtraLight" panose="00000300000000000000" pitchFamily="50" charset="0"/>
              </a:rPr>
              <a:t>843-277-5845</a:t>
            </a:r>
          </a:p>
          <a:p>
            <a:r>
              <a:rPr lang="en-US" sz="1200" dirty="0">
                <a:latin typeface="Montserrat ExtraLight" panose="00000300000000000000" pitchFamily="50" charset="0"/>
                <a:hlinkClick r:id="rId5"/>
              </a:rPr>
              <a:t>gboger@avenuerealtyco.com</a:t>
            </a:r>
            <a:r>
              <a:rPr lang="en-US" sz="1200" dirty="0">
                <a:latin typeface="Montserrat ExtraLight" panose="00000300000000000000" pitchFamily="50" charset="0"/>
              </a:rPr>
              <a:t> </a:t>
            </a:r>
          </a:p>
        </p:txBody>
      </p:sp>
      <p:sp>
        <p:nvSpPr>
          <p:cNvPr id="5" name="Rectangle 4"/>
          <p:cNvSpPr/>
          <p:nvPr/>
        </p:nvSpPr>
        <p:spPr>
          <a:xfrm>
            <a:off x="0" y="4919555"/>
            <a:ext cx="8229600" cy="369332"/>
          </a:xfrm>
          <a:prstGeom prst="rect">
            <a:avLst/>
          </a:prstGeom>
        </p:spPr>
        <p:txBody>
          <a:bodyPr wrap="square">
            <a:spAutoFit/>
          </a:bodyPr>
          <a:lstStyle/>
          <a:p>
            <a:pPr algn="ctr"/>
            <a:r>
              <a:rPr lang="en-US" sz="1800" b="1" dirty="0">
                <a:ln w="3175">
                  <a:noFill/>
                </a:ln>
                <a:solidFill>
                  <a:schemeClr val="tx2"/>
                </a:solidFill>
                <a:latin typeface="Myriad Pro" panose="020B0503030403020204" pitchFamily="34" charset="0"/>
              </a:rPr>
              <a:t>Midtown | MLS# 24025915 | New Price $1,239,000</a:t>
            </a:r>
          </a:p>
        </p:txBody>
      </p:sp>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31865" y="5316253"/>
            <a:ext cx="1828800" cy="1219200"/>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200400" y="5316253"/>
            <a:ext cx="1828800" cy="1219200"/>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268935" y="5316253"/>
            <a:ext cx="1828800" cy="1219200"/>
          </a:xfrm>
          <a:prstGeom prst="rect">
            <a:avLst/>
          </a:prstGeom>
        </p:spPr>
      </p:pic>
      <p:sp>
        <p:nvSpPr>
          <p:cNvPr id="7" name="Title 1">
            <a:extLst>
              <a:ext uri="{FF2B5EF4-FFF2-40B4-BE49-F238E27FC236}">
                <a16:creationId xmlns:a16="http://schemas.microsoft.com/office/drawing/2014/main" id="{8D3221F6-CE62-98AC-0675-F7EFCDA3B338}"/>
              </a:ext>
            </a:extLst>
          </p:cNvPr>
          <p:cNvSpPr txBox="1">
            <a:spLocks/>
          </p:cNvSpPr>
          <p:nvPr/>
        </p:nvSpPr>
        <p:spPr>
          <a:xfrm>
            <a:off x="1" y="472750"/>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accent1">
                    <a:lumMod val="75000"/>
                  </a:schemeClr>
                </a:solidFill>
                <a:latin typeface="Myriad Pro" panose="020B0503030403020204" pitchFamily="34" charset="0"/>
                <a:cs typeface="Levenim MT" panose="020F0502020204030204" pitchFamily="2" charset="-79"/>
              </a:rPr>
              <a:t>1313 Founders Way | Mount Pleasant</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241204"/>
            <a:ext cx="777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524000" y="0"/>
            <a:ext cx="5257800" cy="482408"/>
          </a:xfrm>
          <a:solidFill>
            <a:schemeClr val="bg1"/>
          </a:solidFill>
          <a:effectLst/>
        </p:spPr>
        <p:txBody>
          <a:bodyPr anchor="ctr">
            <a:noAutofit/>
          </a:bodyPr>
          <a:lstStyle/>
          <a:p>
            <a:r>
              <a:rPr lang="en-US" sz="3200" b="1" dirty="0">
                <a:latin typeface="Adobe Handwriting Frank" panose="03080402040302070206" pitchFamily="66" charset="0"/>
              </a:rPr>
              <a:t>Price Reduction</a:t>
            </a:r>
            <a:r>
              <a:rPr lang="en-US" sz="3200" b="1" dirty="0">
                <a:ln w="3175">
                  <a:noFill/>
                </a:ln>
                <a:latin typeface="Adobe Handwriting Frank" panose="03080402040302070206" pitchFamily="66" charset="0"/>
              </a:rPr>
              <a:t> - Bring Offers!!</a:t>
            </a:r>
            <a:endParaRPr lang="en-US" sz="3200" b="1" dirty="0">
              <a:latin typeface="Adobe Handwriting Frank" panose="03080402040302070206" pitchFamily="66" charset="0"/>
              <a:cs typeface="Levenim MT" panose="020F0502020204030204" pitchFamily="2" charset="-79"/>
            </a:endParaRP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9"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3356873" y="98481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2305</TotalTime>
  <Words>228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Handwriting Frank</vt:lpstr>
      <vt:lpstr>Arial</vt:lpstr>
      <vt:lpstr>Calibri</vt:lpstr>
      <vt:lpstr>Montserrat ExtraLight</vt:lpstr>
      <vt:lpstr>Myriad Pro</vt:lpstr>
      <vt:lpstr>Office Theme</vt:lpstr>
      <vt:lpstr>Price Reduction - Bring Offers!!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107</cp:revision>
  <dcterms:created xsi:type="dcterms:W3CDTF">2006-08-16T00:00:00Z</dcterms:created>
  <dcterms:modified xsi:type="dcterms:W3CDTF">2024-10-09T17:36:11Z</dcterms:modified>
</cp:coreProperties>
</file>