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477" y="8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315200" cy="4876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9050"/>
            <a:ext cx="7315200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b="1" dirty="0">
                <a:solidFill>
                  <a:sysClr val="windowText" lastClr="000000"/>
                </a:solidFill>
                <a:latin typeface="Adobe Handwriting Frank" panose="03080402040302070206" pitchFamily="66" charset="0"/>
              </a:rPr>
              <a:t>Spacious 5 Bedroom</a:t>
            </a:r>
          </a:p>
          <a:p>
            <a:r>
              <a:rPr lang="en-US" sz="2400" b="1">
                <a:solidFill>
                  <a:sysClr val="windowText" lastClr="000000"/>
                </a:solidFill>
                <a:latin typeface="Adobe Handwriting Frank" panose="03080402040302070206" pitchFamily="66" charset="0"/>
              </a:rPr>
              <a:t>In Hunters Bend</a:t>
            </a:r>
            <a:endParaRPr lang="en-US" sz="2400" b="1" dirty="0">
              <a:solidFill>
                <a:sysClr val="windowText" lastClr="000000"/>
              </a:solidFill>
              <a:latin typeface="Adobe Handwriting Frank" panose="03080402040302070206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7209"/>
            <a:ext cx="7315200" cy="579591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icrosoft Sans Serif" panose="020B0604020202020204" pitchFamily="34" charset="0"/>
              </a:rPr>
              <a:t>1315 Discovery Drive</a:t>
            </a:r>
            <a:br>
              <a:rPr lang="en-US" sz="1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icrosoft Sans Serif" panose="020B0604020202020204" pitchFamily="34" charset="0"/>
              </a:rPr>
              <a:t>Hunters Bend | Ladson, SC 29456 | MLS# 24002180 | $394,999</a:t>
            </a:r>
            <a:endParaRPr lang="en-US" sz="14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95850"/>
            <a:ext cx="7310437" cy="226591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Welcome to your dream home! Looking to be close to Nexton without Nexton prices? All the new restaurants, Publix and Harris Teeter opening soon, close to I-26. Tucked away at the back of the neighborhood, this home offers a peaceful and private setting with beautiful wooded views. This well kept property boasts 5 spacious bedrooms and 3 1/2 baths, providing ample space for the whole family. Lovingly cared for it feels barely lived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in.The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 kitchen is a chef's delight, featuring granite countertops and sleek stainless steel appliances. The downstairs master bedroom includes his and her closets, providing plenty of storage space, has a tray ceiling and is situated at the back of the home for privacy and views of the woods. The loft area adds even more room for relaxation and entertainment.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One of the guest bedrooms has its own bath for a private ensuite. Come see for yourself and fall in love with this beautiful home! Seller offering $5000 toward buyer closing costs or rate buy down with full price offer.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-114301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9200" y="8935594"/>
            <a:ext cx="547680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latin typeface="Century Gothic" panose="020B0502020202020204" pitchFamily="34" charset="0"/>
                <a:cs typeface="Microsoft Sans Serif" panose="020B0604020202020204" pitchFamily="34" charset="0"/>
              </a:rPr>
              <a:t>AgentOwned</a:t>
            </a:r>
            <a:r>
              <a:rPr lang="en-US" sz="7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 Premiere Group, Inc. | 219 N Highway 52 Ste A | Moncks Corner, SC 29461-3926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" y="8458200"/>
            <a:ext cx="7315199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Rochelle </a:t>
            </a:r>
            <a:r>
              <a:rPr lang="en-US" sz="1100" b="1" dirty="0" err="1">
                <a:latin typeface="Century Gothic" panose="020B0502020202020204" pitchFamily="34" charset="0"/>
                <a:cs typeface="Microsoft Sans Serif" panose="020B0604020202020204" pitchFamily="34" charset="0"/>
              </a:rPr>
              <a:t>Rennert</a:t>
            </a:r>
            <a:endParaRPr lang="en-US" sz="1100" b="1" dirty="0"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050" dirty="0">
                <a:latin typeface="Century Gothic" panose="020B0502020202020204" pitchFamily="34" charset="0"/>
              </a:rPr>
              <a:t>843-847-9694 | rochellesellscharleston@gmail.com | www.RochelleSellsCharleston.com</a:t>
            </a:r>
          </a:p>
        </p:txBody>
      </p:sp>
      <p:pic>
        <p:nvPicPr>
          <p:cNvPr id="5" name="Picture 4" descr="A picture containing building, porch, walkway, colonnade&#10;&#10;Description automatically generated">
            <a:extLst>
              <a:ext uri="{FF2B5EF4-FFF2-40B4-BE49-F238E27FC236}">
                <a16:creationId xmlns:a16="http://schemas.microsoft.com/office/drawing/2014/main" id="{06706907-D1C2-453C-28E6-D7D19130A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828800"/>
            <a:ext cx="1838400" cy="122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A42E15-D4BC-28C4-E9AD-CFD1847D77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2209800"/>
            <a:ext cx="1838400" cy="1225600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9915FE-ADB6-4EA6-7B26-DC67699FDB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3529931"/>
            <a:ext cx="1838400" cy="1226398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04E3E-3385-7A0C-884D-EAF28995D4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8008" y="7692170"/>
            <a:ext cx="1834820" cy="1221623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CEB88-EAC6-7E4A-0BC6-B5FCDD8DA75D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45032"/>
            <a:ext cx="1828800" cy="105863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3028B1-4D67-3C2C-5CB4-7A83E2D4E04E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7245032"/>
            <a:ext cx="1828800" cy="105863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E4C6E-C430-7E19-2EED-A4F0FD4A6AD9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7239000"/>
            <a:ext cx="1828800" cy="10646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F376E-3331-E81E-7B42-37DC5B237BFB}"/>
              </a:ext>
            </a:extLst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 b="1"/>
          <a:stretch/>
        </p:blipFill>
        <p:spPr>
          <a:xfrm>
            <a:off x="5486400" y="7238998"/>
            <a:ext cx="1828800" cy="106466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73FAF831-4F07-F129-876A-C82D99E74752}"/>
              </a:ext>
            </a:extLst>
          </p:cNvPr>
          <p:cNvSpPr/>
          <p:nvPr/>
        </p:nvSpPr>
        <p:spPr>
          <a:xfrm rot="5400000">
            <a:off x="7768494" y="930153"/>
            <a:ext cx="2065212" cy="1905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C520F-502C-AF2B-869D-9329DFADA9A3}"/>
              </a:ext>
            </a:extLst>
          </p:cNvPr>
          <p:cNvGrpSpPr/>
          <p:nvPr/>
        </p:nvGrpSpPr>
        <p:grpSpPr>
          <a:xfrm>
            <a:off x="8915400" y="3740369"/>
            <a:ext cx="1975923" cy="1302584"/>
            <a:chOff x="5181597" y="760892"/>
            <a:chExt cx="1975923" cy="1302584"/>
          </a:xfrm>
        </p:grpSpPr>
        <p:sp>
          <p:nvSpPr>
            <p:cNvPr id="12" name="Star: 16 Points 11">
              <a:extLst>
                <a:ext uri="{FF2B5EF4-FFF2-40B4-BE49-F238E27FC236}">
                  <a16:creationId xmlns:a16="http://schemas.microsoft.com/office/drawing/2014/main" id="{1E2C8B57-FC53-61C9-6879-3B178F7187BF}"/>
                </a:ext>
              </a:extLst>
            </p:cNvPr>
            <p:cNvSpPr/>
            <p:nvPr/>
          </p:nvSpPr>
          <p:spPr>
            <a:xfrm>
              <a:off x="5181597" y="760892"/>
              <a:ext cx="1975923" cy="1302584"/>
            </a:xfrm>
            <a:prstGeom prst="star16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55790D-EA18-21FE-32C0-A28AF34EC4D4}"/>
                </a:ext>
              </a:extLst>
            </p:cNvPr>
            <p:cNvSpPr txBox="1"/>
            <p:nvPr/>
          </p:nvSpPr>
          <p:spPr>
            <a:xfrm>
              <a:off x="5389369" y="1458873"/>
              <a:ext cx="15603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Offering $3000</a:t>
              </a:r>
            </a:p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Lender Credit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4B76D46-7400-86B3-23B2-0B07A82F0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358" y="1239360"/>
              <a:ext cx="914400" cy="209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696FFF-D012-C737-EBF4-FDCD6A1F1C03}"/>
                </a:ext>
              </a:extLst>
            </p:cNvPr>
            <p:cNvSpPr txBox="1"/>
            <p:nvPr/>
          </p:nvSpPr>
          <p:spPr>
            <a:xfrm>
              <a:off x="5449168" y="967589"/>
              <a:ext cx="14407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venir Next LT Pro" panose="020B0504020202020204" pitchFamily="34" charset="0"/>
                </a:rPr>
                <a:t>Co-sponsored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267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Handwriting Frank</vt:lpstr>
      <vt:lpstr>Arial</vt:lpstr>
      <vt:lpstr>Avenir Next LT Pro</vt:lpstr>
      <vt:lpstr>Calibri</vt:lpstr>
      <vt:lpstr>Century Gothic</vt:lpstr>
      <vt:lpstr>Gabriola</vt:lpstr>
      <vt:lpstr>Office Theme</vt:lpstr>
      <vt:lpstr>1315 Discovery Drive Hunters Bend | Ladson, SC 29456 | MLS# 24002180 | $394,999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76</cp:revision>
  <dcterms:created xsi:type="dcterms:W3CDTF">2006-08-16T00:00:00Z</dcterms:created>
  <dcterms:modified xsi:type="dcterms:W3CDTF">2024-02-28T23:58:56Z</dcterms:modified>
</cp:coreProperties>
</file>