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10/22/2018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962" y="552135"/>
            <a:ext cx="5629038" cy="3752692"/>
          </a:xfrm>
          <a:prstGeom prst="rect">
            <a:avLst/>
          </a:prstGeom>
          <a:ln>
            <a:noFill/>
          </a:ln>
          <a:effectLst/>
        </p:spPr>
      </p:pic>
      <p:sp>
        <p:nvSpPr>
          <p:cNvPr id="2" name="Title 1"/>
          <p:cNvSpPr>
            <a:spLocks noGrp="1"/>
          </p:cNvSpPr>
          <p:nvPr>
            <p:ph type="ctrTitle"/>
          </p:nvPr>
        </p:nvSpPr>
        <p:spPr>
          <a:xfrm>
            <a:off x="0" y="0"/>
            <a:ext cx="7772400" cy="496871"/>
          </a:xfrm>
        </p:spPr>
        <p:txBody>
          <a:bodyPr>
            <a:noAutofit/>
          </a:bodyPr>
          <a:lstStyle/>
          <a:p>
            <a:r>
              <a:rPr lang="en-US" sz="2800" b="1" dirty="0">
                <a:solidFill>
                  <a:schemeClr val="bg1">
                    <a:lumMod val="50000"/>
                  </a:schemeClr>
                </a:solidFill>
                <a:latin typeface="Microsoft JhengHei UI Light" panose="020B0304030504040204" pitchFamily="34" charset="-120"/>
                <a:ea typeface="Microsoft JhengHei UI Light" panose="020B0304030504040204" pitchFamily="34" charset="-120"/>
              </a:rPr>
              <a:t>PRICE REDUCED - MOTIVATED SELLERS</a:t>
            </a:r>
            <a:endParaRPr lang="en-US" sz="2800" b="1" i="1" dirty="0">
              <a:solidFill>
                <a:schemeClr val="bg1">
                  <a:lumMod val="50000"/>
                </a:schemeClr>
              </a:solidFill>
              <a:latin typeface="Microsoft JhengHei UI Light" panose="020B0304030504040204" pitchFamily="34" charset="-120"/>
              <a:ea typeface="Microsoft JhengHei UI Light" panose="020B0304030504040204" pitchFamily="34" charset="-120"/>
            </a:endParaRPr>
          </a:p>
        </p:txBody>
      </p:sp>
      <p:sp>
        <p:nvSpPr>
          <p:cNvPr id="3" name="Subtitle 2"/>
          <p:cNvSpPr>
            <a:spLocks noGrp="1"/>
          </p:cNvSpPr>
          <p:nvPr>
            <p:ph type="subTitle" idx="1"/>
          </p:nvPr>
        </p:nvSpPr>
        <p:spPr>
          <a:xfrm>
            <a:off x="85962" y="5439766"/>
            <a:ext cx="5629038" cy="3406245"/>
          </a:xfrm>
        </p:spPr>
        <p:txBody>
          <a:bodyPr anchor="ctr">
            <a:noAutofit/>
          </a:bodyPr>
          <a:lstStyle/>
          <a:p>
            <a:r>
              <a:rPr lang="en-US" sz="1700" dirty="0">
                <a:solidFill>
                  <a:schemeClr val="tx1"/>
                </a:solidFill>
                <a:latin typeface="Microsoft JhengHei UI Light" panose="020B0304030504040204" pitchFamily="34" charset="-120"/>
                <a:ea typeface="Microsoft JhengHei UI Light" panose="020B0304030504040204" pitchFamily="34" charset="-120"/>
              </a:rPr>
              <a:t>Recently renovated home on a Cul-de-sac inside Sweetgrass subdivision. Sweetgrass is one of the most sought out neighborhoods in Mount Pleasant, 5 minutes to beaches, 15 minutes to downtown, close to shopping, restaurants and interstate access. This home is 3 bedrooms with bonus room that could be used as a 4th bedroom. Nice size screened in patio perfect for gathering with friends. Renovated kitchen with Stainless steel appliances, crisp white cabinets, wood bar and new counter tops really open the kitchen up. The entire home has been freshly painted. The yard is beautifully landscaped complete with fenced in back yard.</a:t>
            </a:r>
          </a:p>
        </p:txBody>
      </p:sp>
      <p:pic>
        <p:nvPicPr>
          <p:cNvPr id="7" name="Picture 6"/>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5859924" y="4667076"/>
            <a:ext cx="1824228" cy="1216152"/>
          </a:xfrm>
          <a:prstGeom prst="rect">
            <a:avLst/>
          </a:prstGeom>
          <a:ln>
            <a:noFill/>
          </a:ln>
          <a:effectLst/>
        </p:spPr>
      </p:pic>
      <p:pic>
        <p:nvPicPr>
          <p:cNvPr id="8" name="Picture 7"/>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859924" y="3295429"/>
            <a:ext cx="1824228" cy="1216152"/>
          </a:xfrm>
          <a:prstGeom prst="rect">
            <a:avLst/>
          </a:prstGeom>
          <a:ln>
            <a:noFill/>
          </a:ln>
          <a:effectLst/>
        </p:spPr>
      </p:pic>
      <p:pic>
        <p:nvPicPr>
          <p:cNvPr id="9" name="Picture 8"/>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859924" y="552135"/>
            <a:ext cx="1824228" cy="1216152"/>
          </a:xfrm>
          <a:prstGeom prst="rect">
            <a:avLst/>
          </a:prstGeom>
          <a:ln>
            <a:noFill/>
          </a:ln>
          <a:effectLst/>
        </p:spPr>
      </p:pic>
      <p:sp>
        <p:nvSpPr>
          <p:cNvPr id="13" name="Rectangle 12"/>
          <p:cNvSpPr/>
          <p:nvPr/>
        </p:nvSpPr>
        <p:spPr>
          <a:xfrm>
            <a:off x="0" y="9448145"/>
            <a:ext cx="3507033" cy="553998"/>
          </a:xfrm>
          <a:prstGeom prst="rect">
            <a:avLst/>
          </a:prstGeom>
        </p:spPr>
        <p:txBody>
          <a:bodyPr wrap="square">
            <a:spAutoFit/>
          </a:bodyPr>
          <a:lstStyle/>
          <a:p>
            <a:pPr algn="ctr"/>
            <a:r>
              <a:rPr lang="en-US" sz="1000" dirty="0">
                <a:solidFill>
                  <a:schemeClr val="bg1">
                    <a:lumMod val="65000"/>
                  </a:schemeClr>
                </a:solidFill>
                <a:latin typeface="Microsoft JhengHei UI Light" panose="020B0304030504040204" pitchFamily="34" charset="-120"/>
                <a:ea typeface="Microsoft JhengHei UI Light" panose="020B0304030504040204" pitchFamily="34" charset="-120"/>
              </a:rPr>
              <a:t>AGENTOWNED PREFERRED GROUP</a:t>
            </a:r>
            <a:br>
              <a:rPr lang="en-US" sz="1000" dirty="0">
                <a:solidFill>
                  <a:schemeClr val="bg1">
                    <a:lumMod val="65000"/>
                  </a:schemeClr>
                </a:solidFill>
                <a:latin typeface="Microsoft JhengHei UI Light" panose="020B0304030504040204" pitchFamily="34" charset="-120"/>
                <a:ea typeface="Microsoft JhengHei UI Light" panose="020B0304030504040204" pitchFamily="34" charset="-120"/>
              </a:rPr>
            </a:br>
            <a:r>
              <a:rPr lang="en-US" sz="1000" dirty="0">
                <a:solidFill>
                  <a:schemeClr val="bg1">
                    <a:lumMod val="65000"/>
                  </a:schemeClr>
                </a:solidFill>
                <a:latin typeface="Microsoft JhengHei UI Light" panose="020B0304030504040204" pitchFamily="34" charset="-120"/>
                <a:ea typeface="Microsoft JhengHei UI Light" panose="020B0304030504040204" pitchFamily="34" charset="-120"/>
              </a:rPr>
              <a:t>824 JOHNNIE DODDS BLVD</a:t>
            </a:r>
          </a:p>
          <a:p>
            <a:pPr algn="ctr"/>
            <a:r>
              <a:rPr lang="en-US" sz="1000" dirty="0">
                <a:solidFill>
                  <a:schemeClr val="bg1">
                    <a:lumMod val="65000"/>
                  </a:schemeClr>
                </a:solidFill>
                <a:latin typeface="Microsoft JhengHei UI Light" panose="020B0304030504040204" pitchFamily="34" charset="-120"/>
                <a:ea typeface="Microsoft JhengHei UI Light" panose="020B0304030504040204" pitchFamily="34" charset="-120"/>
              </a:rPr>
              <a:t>MT PLEASANT, SC 29464</a:t>
            </a:r>
          </a:p>
        </p:txBody>
      </p:sp>
      <p:pic>
        <p:nvPicPr>
          <p:cNvPr id="10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867163" y="8782016"/>
            <a:ext cx="1819275" cy="121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8237956" y="8348177"/>
            <a:ext cx="1143593" cy="5236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599" y="10116176"/>
            <a:ext cx="7779598" cy="246221"/>
          </a:xfrm>
          <a:prstGeom prst="rect">
            <a:avLst/>
          </a:prstGeom>
        </p:spPr>
        <p:txBody>
          <a:bodyPr wrap="square">
            <a:spAutoFit/>
          </a:bodyPr>
          <a:lstStyle/>
          <a:p>
            <a:pPr algn="ctr"/>
            <a:r>
              <a:rPr lang="en-US" sz="1000" dirty="0">
                <a:latin typeface="Futura Lt BT" panose="020B0402020204020303" pitchFamily="34" charset="0"/>
              </a:rPr>
              <a:t>AgentOwned Preferred Group | 824 Johnnie Dodds Blvd | Mt Pleasant, SC 29464</a:t>
            </a:r>
          </a:p>
        </p:txBody>
      </p:sp>
      <p:pic>
        <p:nvPicPr>
          <p:cNvPr id="19" name="Picture 18"/>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859924" y="6038723"/>
            <a:ext cx="1824228" cy="1216152"/>
          </a:xfrm>
          <a:prstGeom prst="rect">
            <a:avLst/>
          </a:prstGeom>
          <a:ln>
            <a:noFill/>
          </a:ln>
          <a:effectLst/>
        </p:spPr>
      </p:pic>
      <p:pic>
        <p:nvPicPr>
          <p:cNvPr id="20" name="Picture 1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54039" y="1923782"/>
            <a:ext cx="1830113" cy="1216152"/>
          </a:xfrm>
          <a:prstGeom prst="rect">
            <a:avLst/>
          </a:prstGeom>
          <a:ln>
            <a:noFill/>
          </a:ln>
          <a:effectLst/>
        </p:spPr>
      </p:pic>
      <p:pic>
        <p:nvPicPr>
          <p:cNvPr id="21" name="Picture 20"/>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859924" y="7410370"/>
            <a:ext cx="1824228" cy="1216152"/>
          </a:xfrm>
          <a:prstGeom prst="rect">
            <a:avLst/>
          </a:prstGeom>
          <a:ln>
            <a:noFill/>
          </a:ln>
          <a:effectLst/>
        </p:spPr>
      </p:pic>
      <p:sp>
        <p:nvSpPr>
          <p:cNvPr id="5" name="Rectangle 4"/>
          <p:cNvSpPr/>
          <p:nvPr/>
        </p:nvSpPr>
        <p:spPr>
          <a:xfrm>
            <a:off x="-5303" y="4364465"/>
            <a:ext cx="5859342" cy="1015663"/>
          </a:xfrm>
          <a:prstGeom prst="rect">
            <a:avLst/>
          </a:prstGeom>
        </p:spPr>
        <p:txBody>
          <a:bodyPr wrap="square">
            <a:spAutoFit/>
          </a:bodyPr>
          <a:lstStyle/>
          <a:p>
            <a:pPr algn="ctr"/>
            <a:r>
              <a:rPr lang="en-US" sz="2400" dirty="0">
                <a:latin typeface="Microsoft JhengHei UI Light" panose="020B0304030504040204" pitchFamily="34" charset="-120"/>
                <a:ea typeface="Microsoft JhengHei UI Light" panose="020B0304030504040204" pitchFamily="34" charset="-120"/>
              </a:rPr>
              <a:t>1316 Old Mill Lane</a:t>
            </a:r>
            <a:br>
              <a:rPr lang="en-US" dirty="0">
                <a:latin typeface="Microsoft JhengHei UI Light" panose="020B0304030504040204" pitchFamily="34" charset="-120"/>
                <a:ea typeface="Microsoft JhengHei UI Light" panose="020B0304030504040204" pitchFamily="34" charset="-120"/>
              </a:rPr>
            </a:br>
            <a:r>
              <a:rPr lang="en-US" sz="1800" dirty="0">
                <a:latin typeface="Microsoft JhengHei UI Light" panose="020B0304030504040204" pitchFamily="34" charset="-120"/>
                <a:ea typeface="Microsoft JhengHei UI Light" panose="020B0304030504040204" pitchFamily="34" charset="-120"/>
              </a:rPr>
              <a:t>Sweetgrass | Mount Pleasant, SC 29464</a:t>
            </a:r>
          </a:p>
          <a:p>
            <a:pPr algn="ctr"/>
            <a:r>
              <a:rPr lang="en-US" sz="1800" dirty="0">
                <a:latin typeface="Microsoft JhengHei UI Light" panose="020B0304030504040204" pitchFamily="34" charset="-120"/>
                <a:ea typeface="Microsoft JhengHei UI Light" panose="020B0304030504040204" pitchFamily="34" charset="-120"/>
              </a:rPr>
              <a:t>MLS# 18023759 | $391,500</a:t>
            </a:r>
            <a:endParaRPr lang="en-US" dirty="0">
              <a:latin typeface="Microsoft JhengHei UI Light" panose="020B0304030504040204" pitchFamily="34" charset="-120"/>
              <a:ea typeface="Microsoft JhengHei UI Light" panose="020B0304030504040204" pitchFamily="34" charset="-120"/>
            </a:endParaRPr>
          </a:p>
        </p:txBody>
      </p:sp>
      <p:pic>
        <p:nvPicPr>
          <p:cNvPr id="24" name="Picture 3">
            <a:extLst>
              <a:ext uri="{FF2B5EF4-FFF2-40B4-BE49-F238E27FC236}">
                <a16:creationId xmlns:a16="http://schemas.microsoft.com/office/drawing/2014/main" id="{B4750725-A2C1-4E95-90A2-4F3C9CC0C62C}"/>
              </a:ext>
            </a:extLst>
          </p:cNvPr>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9525" y="8905650"/>
            <a:ext cx="3497508" cy="50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 name="Rectangle 24">
            <a:extLst>
              <a:ext uri="{FF2B5EF4-FFF2-40B4-BE49-F238E27FC236}">
                <a16:creationId xmlns:a16="http://schemas.microsoft.com/office/drawing/2014/main" id="{C6DED98A-AB56-41BD-97B1-E807D234537B}"/>
              </a:ext>
            </a:extLst>
          </p:cNvPr>
          <p:cNvSpPr/>
          <p:nvPr/>
        </p:nvSpPr>
        <p:spPr>
          <a:xfrm>
            <a:off x="3762413" y="8947806"/>
            <a:ext cx="2104750" cy="523220"/>
          </a:xfrm>
          <a:prstGeom prst="rect">
            <a:avLst/>
          </a:prstGeom>
        </p:spPr>
        <p:txBody>
          <a:bodyPr wrap="square">
            <a:spAutoFit/>
          </a:bodyPr>
          <a:lstStyle/>
          <a:p>
            <a:pPr algn="r"/>
            <a:r>
              <a:rPr lang="en-US" sz="1100" dirty="0">
                <a:latin typeface="Microsoft JhengHei UI Light" panose="020B0304030504040204" pitchFamily="34" charset="-120"/>
                <a:ea typeface="Microsoft JhengHei UI Light" panose="020B0304030504040204" pitchFamily="34" charset="-120"/>
              </a:rPr>
              <a:t>Barb Burleson</a:t>
            </a:r>
          </a:p>
          <a:p>
            <a:pPr algn="r"/>
            <a:r>
              <a:rPr lang="en-US" sz="800" dirty="0">
                <a:latin typeface="Microsoft JhengHei UI Light" panose="020B0304030504040204" pitchFamily="34" charset="-120"/>
                <a:ea typeface="Microsoft JhengHei UI Light" panose="020B0304030504040204" pitchFamily="34" charset="-120"/>
              </a:rPr>
              <a:t>(843) 425-4801</a:t>
            </a:r>
          </a:p>
          <a:p>
            <a:pPr algn="r"/>
            <a:r>
              <a:rPr lang="en-US" sz="800" dirty="0">
                <a:latin typeface="Microsoft JhengHei UI Light" panose="020B0304030504040204" pitchFamily="34" charset="-120"/>
                <a:ea typeface="Microsoft JhengHei UI Light" panose="020B0304030504040204" pitchFamily="34" charset="-120"/>
              </a:rPr>
              <a:t>Barb@Southerngenerationsgroup.com</a:t>
            </a:r>
          </a:p>
        </p:txBody>
      </p:sp>
      <p:sp>
        <p:nvSpPr>
          <p:cNvPr id="26" name="Rectangle 25">
            <a:extLst>
              <a:ext uri="{FF2B5EF4-FFF2-40B4-BE49-F238E27FC236}">
                <a16:creationId xmlns:a16="http://schemas.microsoft.com/office/drawing/2014/main" id="{E4E8AA06-C50A-4D9B-9D8A-5FF7393C7912}"/>
              </a:ext>
            </a:extLst>
          </p:cNvPr>
          <p:cNvSpPr/>
          <p:nvPr/>
        </p:nvSpPr>
        <p:spPr>
          <a:xfrm>
            <a:off x="3762413" y="9463534"/>
            <a:ext cx="2104750" cy="523220"/>
          </a:xfrm>
          <a:prstGeom prst="rect">
            <a:avLst/>
          </a:prstGeom>
        </p:spPr>
        <p:txBody>
          <a:bodyPr wrap="square">
            <a:spAutoFit/>
          </a:bodyPr>
          <a:lstStyle/>
          <a:p>
            <a:pPr algn="r"/>
            <a:r>
              <a:rPr lang="en-US" sz="1100" dirty="0">
                <a:latin typeface="Microsoft JhengHei UI Light" panose="020B0304030504040204" pitchFamily="34" charset="-120"/>
                <a:ea typeface="Microsoft JhengHei UI Light" panose="020B0304030504040204" pitchFamily="34" charset="-120"/>
              </a:rPr>
              <a:t>Marley </a:t>
            </a:r>
            <a:r>
              <a:rPr lang="en-US" sz="1100" dirty="0" err="1">
                <a:latin typeface="Microsoft JhengHei UI Light" panose="020B0304030504040204" pitchFamily="34" charset="-120"/>
                <a:ea typeface="Microsoft JhengHei UI Light" panose="020B0304030504040204" pitchFamily="34" charset="-120"/>
              </a:rPr>
              <a:t>Presswood</a:t>
            </a:r>
            <a:endParaRPr lang="en-US" sz="1100" dirty="0">
              <a:latin typeface="Microsoft JhengHei UI Light" panose="020B0304030504040204" pitchFamily="34" charset="-120"/>
              <a:ea typeface="Microsoft JhengHei UI Light" panose="020B0304030504040204" pitchFamily="34" charset="-120"/>
            </a:endParaRPr>
          </a:p>
          <a:p>
            <a:pPr algn="r"/>
            <a:r>
              <a:rPr lang="en-US" sz="800" dirty="0">
                <a:latin typeface="Microsoft JhengHei UI Light" panose="020B0304030504040204" pitchFamily="34" charset="-120"/>
                <a:ea typeface="Microsoft JhengHei UI Light" panose="020B0304030504040204" pitchFamily="34" charset="-120"/>
              </a:rPr>
              <a:t>(843) 568-3212 </a:t>
            </a:r>
          </a:p>
          <a:p>
            <a:pPr algn="r"/>
            <a:r>
              <a:rPr lang="en-US" sz="800" dirty="0">
                <a:latin typeface="Microsoft JhengHei UI Light" panose="020B0304030504040204" pitchFamily="34" charset="-120"/>
                <a:ea typeface="Microsoft JhengHei UI Light" panose="020B0304030504040204" pitchFamily="34" charset="-120"/>
              </a:rPr>
              <a:t>Marley@SouthernGenerationsGroup.com</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TotalTime>
  <Words>161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Microsoft JhengHei UI Light</vt:lpstr>
      <vt:lpstr>Arial</vt:lpstr>
      <vt:lpstr>Calibri</vt:lpstr>
      <vt:lpstr>Futura Lt BT</vt:lpstr>
      <vt:lpstr>Office Theme</vt:lpstr>
      <vt:lpstr>PRICE REDUCED - MOTIVATED SELLERS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27</cp:revision>
  <dcterms:created xsi:type="dcterms:W3CDTF">2006-08-16T00:00:00Z</dcterms:created>
  <dcterms:modified xsi:type="dcterms:W3CDTF">2018-10-22T20:11:41Z</dcterms:modified>
</cp:coreProperties>
</file>