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726" y="-19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840721"/>
            <a:ext cx="5026153" cy="5117359"/>
          </a:xfrm>
        </p:spPr>
        <p:txBody>
          <a:bodyPr anchor="ctr">
            <a:noAutofit/>
          </a:bodyPr>
          <a:lstStyle/>
          <a:p>
            <a:r>
              <a:rPr lang="en-US" sz="13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IMMACULATE home with ENORMOUS rooms throughout! </a:t>
            </a:r>
            <a:endParaRPr lang="en-US" sz="13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Welcome </a:t>
            </a:r>
            <a:r>
              <a:rPr lang="en-US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 the Harrison plan by Centex! This home has 4 bedrooms, 2.5 bathrooms, an office, an open great room, screen porch, patio, 2 sheds, spacious mud room, two car garage with service door, extended driveway and MORE! </a:t>
            </a:r>
            <a:endParaRPr lang="en-US" sz="13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Recent </a:t>
            </a:r>
            <a:r>
              <a:rPr lang="en-US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updates include: freshly painted walls and trim(some rooms), Crown molding throughout, </a:t>
            </a:r>
            <a:r>
              <a:rPr lang="en-US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Remodeled </a:t>
            </a:r>
            <a:r>
              <a:rPr lang="en-US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master bath, upgraded light fixtures, 3rd driveway, Garage door opener both doors, Extended back patios, </a:t>
            </a:r>
            <a:endParaRPr lang="en-US" sz="13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Hot </a:t>
            </a:r>
            <a:r>
              <a:rPr lang="en-US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tub (conveys AS-IS), 2 sheds custom built, new front door &amp; screen door (with glass door insert), </a:t>
            </a:r>
            <a:r>
              <a:rPr lang="en-US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hot </a:t>
            </a:r>
            <a:r>
              <a:rPr lang="en-US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tub, pool and camper electric hookup, Master bedroom and garage interior walls have extra insulated, new </a:t>
            </a:r>
            <a:r>
              <a:rPr lang="en-US" sz="1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blinds </a:t>
            </a:r>
            <a:r>
              <a:rPr lang="en-US" sz="13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throughout</a:t>
            </a:r>
            <a:r>
              <a:rPr lang="en-US" sz="1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3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Ceiling </a:t>
            </a:r>
            <a:r>
              <a:rPr lang="en-US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fans &amp; dimmer switches throughout and Cable &amp; phone hookups in every room including garage. Plus, this home is in a well kept community with no HOA!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7370" y="4101790"/>
            <a:ext cx="1753212" cy="11688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45415" y="2848295"/>
            <a:ext cx="1722598" cy="11483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4058" y="5369735"/>
            <a:ext cx="1745317" cy="1163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1" y="7897133"/>
            <a:ext cx="27051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Meg Hopkins Kandik</a:t>
            </a:r>
          </a:p>
          <a:p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Cell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- 843-814-5137</a:t>
            </a:r>
          </a:p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meg@holycityre.com</a:t>
            </a:r>
            <a:endParaRPr lang="en-US" sz="1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6858000" cy="18288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6" t="18653" r="23471" b="16801"/>
          <a:stretch/>
        </p:blipFill>
        <p:spPr bwMode="auto">
          <a:xfrm>
            <a:off x="2786834" y="81733"/>
            <a:ext cx="3989432" cy="2655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" y="17013"/>
            <a:ext cx="2785616" cy="273921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1319 Pinyon Pine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Tall Pines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Ladson, SC 29456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MLS# 15021705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$199,990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2½ Bathrooms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2,252 </a:t>
            </a: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Ft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6753" y="6632418"/>
            <a:ext cx="1754445" cy="11655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1300" y="7897133"/>
            <a:ext cx="952500" cy="958893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9803" y="7897133"/>
            <a:ext cx="1749567" cy="11663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024187" y="55369"/>
            <a:ext cx="3948613" cy="261610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800" b="1" dirty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Only </a:t>
            </a:r>
            <a:r>
              <a:rPr lang="en-US" sz="2800" b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4½ miles to</a:t>
            </a:r>
          </a:p>
          <a:p>
            <a:pPr algn="ctr"/>
            <a:r>
              <a:rPr lang="en-US" sz="2800" b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Downtown </a:t>
            </a:r>
            <a:r>
              <a:rPr lang="en-US" sz="2800" b="1" dirty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Charleston!</a:t>
            </a:r>
          </a:p>
          <a:p>
            <a:pPr algn="ctr"/>
            <a:endParaRPr lang="en-US" sz="2800" b="1" dirty="0" smtClean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US" sz="2800" b="1" dirty="0" smtClean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US" sz="2800" b="1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2400" b="1" dirty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100% Financing - NO PMI*</a:t>
            </a:r>
            <a:endParaRPr lang="en-US" sz="2400" b="1" cap="none" spc="0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8882390"/>
            <a:ext cx="5026153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>
                <a:solidFill>
                  <a:srgbClr val="FFFF00"/>
                </a:solidFill>
              </a:rPr>
              <a:t>*Financing based on credit, income, assets etc. See lender for details.</a:t>
            </a:r>
          </a:p>
        </p:txBody>
      </p:sp>
    </p:spTree>
    <p:extLst>
      <p:ext uri="{BB962C8B-B14F-4D97-AF65-F5344CB8AC3E}">
        <p14:creationId xmlns:p14="http://schemas.microsoft.com/office/powerpoint/2010/main" val="250268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222</Words>
  <Application>Microsoft Office PowerPoint</Application>
  <PresentationFormat>Letter Paper (8.5x11 in)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25</cp:revision>
  <dcterms:created xsi:type="dcterms:W3CDTF">2006-08-16T00:00:00Z</dcterms:created>
  <dcterms:modified xsi:type="dcterms:W3CDTF">2015-10-20T16:25:24Z</dcterms:modified>
</cp:coreProperties>
</file>