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36" y="-27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69737"/>
            <a:ext cx="6858000" cy="3859132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6858000" cy="1123950"/>
          </a:xfrm>
          <a:noFill/>
        </p:spPr>
        <p:txBody>
          <a:bodyPr anchor="t">
            <a:noAutofit/>
          </a:bodyPr>
          <a:lstStyle/>
          <a:p>
            <a:pPr algn="r"/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  <a:cs typeface="Arial" panose="020B0604020202020204" pitchFamily="34" charset="0"/>
              </a:rPr>
              <a:t>Views ~ Sunsets ~ Water</a:t>
            </a:r>
            <a:endParaRPr lang="en-US" sz="1400" dirty="0">
              <a:solidFill>
                <a:schemeClr val="bg1"/>
              </a:solidFill>
              <a:latin typeface="Bodoni MT" panose="02070603080606020203" pitchFamily="18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526107"/>
            <a:ext cx="5638800" cy="262370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This beautiful custom built 3 level home sits on 1.31 acres, professionally landscaped w/ amazing views of Penny Creek. 9' Ceilings on the main floor, gas fireplace w/ custom built-ins. Wainscoting and a tray ceiling in formal dining room. Kitchen cabinets were custom built on site w/ granite counter tops, eating area and a bar height counter going into a sun room. Master Bedroom overlooks the backyard, dock and Penny Creek. Marble floors in bathroom w/double sinks, 2 closets, jetted tub, &amp; large walk-in tiled shower. Top level has the other 4 bedrooms, one of which is another master suite. Ground level has a 3+ car garage w/ tons of extra storage. An enclosed man cave/media room that is separately heated &amp; cooled, included in the square footage.</a:t>
            </a:r>
          </a:p>
          <a:p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sz="1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See more at  </a:t>
            </a:r>
            <a:r>
              <a:rPr lang="en-US" sz="14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www.1319riverrd.2seeit.com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95400" y="8297376"/>
            <a:ext cx="42671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 Stine, REALTOR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(843) 364-5359</a:t>
            </a:r>
          </a:p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lisastine61@gmail.com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218449" y="4623545"/>
            <a:ext cx="5639549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1319 River Road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Johns Island, SC 29455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MLS# 16007875 </a:t>
            </a:r>
            <a:r>
              <a:rPr lang="en-US" sz="1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•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$1,150,000</a:t>
            </a:r>
            <a:endParaRPr lang="en-US" sz="15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2" y="8946177"/>
            <a:ext cx="6858002" cy="215444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ctr"/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Elaine Brabham and Associates, LLC • 1890 Sam </a:t>
            </a:r>
            <a:r>
              <a:rPr lang="en-US" sz="800" dirty="0" err="1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Rittenberg</a:t>
            </a:r>
            <a:r>
              <a:rPr lang="en-US" sz="800" dirty="0">
                <a:solidFill>
                  <a:schemeClr val="bg2">
                    <a:lumMod val="9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Boulevard, Suite 217 • Charleston, SC 29407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666" y="8260794"/>
            <a:ext cx="647700" cy="7810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503" y="8262699"/>
            <a:ext cx="517641" cy="7772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5811683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582" y="4996312"/>
            <a:ext cx="1077867" cy="718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6628054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07" y="3364070"/>
            <a:ext cx="1078617" cy="7190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915458"/>
            <a:ext cx="1079367" cy="71907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1731328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2547699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4179941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99087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32" y="7444425"/>
            <a:ext cx="1079367" cy="71957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192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Bodoni MT</vt:lpstr>
      <vt:lpstr>Calibri</vt:lpstr>
      <vt:lpstr>Office Theme</vt:lpstr>
      <vt:lpstr>Views ~ Sunsets ~ Water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28</cp:revision>
  <dcterms:created xsi:type="dcterms:W3CDTF">2006-08-16T00:00:00Z</dcterms:created>
  <dcterms:modified xsi:type="dcterms:W3CDTF">2016-07-22T01:58:04Z</dcterms:modified>
</cp:coreProperties>
</file>