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28" y="4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95800" y="1276349"/>
            <a:ext cx="3276600" cy="245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365" y="0"/>
            <a:ext cx="7772400" cy="599898"/>
          </a:xfrm>
          <a:noFill/>
        </p:spPr>
        <p:txBody>
          <a:bodyPr>
            <a:noAutofit/>
          </a:bodyPr>
          <a:lstStyle/>
          <a:p>
            <a:r>
              <a:rPr lang="en-US" dirty="0">
                <a:solidFill>
                  <a:schemeClr val="tx2"/>
                </a:solidFill>
                <a:latin typeface="Amazone BT" panose="03020702040507090A04" pitchFamily="66" charset="0"/>
                <a:cs typeface="Arial" panose="020B0604020202020204" pitchFamily="34" charset="0"/>
              </a:rPr>
              <a:t>Just Listed Downtown Residential/Commercial - $325k</a:t>
            </a:r>
          </a:p>
        </p:txBody>
      </p:sp>
      <p:sp>
        <p:nvSpPr>
          <p:cNvPr id="4" name="Rectangle 3"/>
          <p:cNvSpPr/>
          <p:nvPr/>
        </p:nvSpPr>
        <p:spPr>
          <a:xfrm>
            <a:off x="-1984" y="4640373"/>
            <a:ext cx="7767639" cy="30931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Charleston single is loaded with potential. </a:t>
            </a: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Blocks from MUSC, the VA Hospital, Restaurants and the new </a:t>
            </a:r>
            <a:r>
              <a:rPr lang="en-US" sz="1500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WestEdge</a:t>
            </a:r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development featuring a Publix Grocery Store. You will be in the center of everything. 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property is zoned for Residential OR Commercial (General Business). The current owner has added new heart of pine and bamboo flooring in addition to a half bath. The kitchen space has been relocated to a larger space allowing more flexibility for its use. 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front of the house has high ceilings and is ideal for an office and/or living area. There is a concrete patio with a sitting area behind the house. </a:t>
            </a:r>
          </a:p>
          <a:p>
            <a:pPr algn="ctr"/>
            <a:endParaRPr lang="en-US" sz="15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5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area is undergoing sewer &amp; drainage projects by the City of Charleston. Off-street parking for a small car or scooter.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9094" y="9063672"/>
            <a:ext cx="705116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2569729" y="9063672"/>
            <a:ext cx="2624212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Whitley Boyd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endParaRPr lang="en-US" altLang="en-US" sz="500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(843) 324-4761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w.boyd@agentowned.com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1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www.PropertiesofCHS.com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-10318" y="9888537"/>
            <a:ext cx="7781924" cy="246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AgentOwned Preferred Group | 824 Johnnie </a:t>
            </a:r>
            <a:r>
              <a:rPr lang="en-US" altLang="en-US" sz="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Dodds</a:t>
            </a:r>
            <a:r>
              <a:rPr lang="en-US" altLang="en-US" sz="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Blvd | Mt Pleasant, SC 29464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9" name="Picture 5" descr="Agent Office 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4059" y="9244647"/>
            <a:ext cx="1144092" cy="5238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C8681"/>
                  </a:outerShdw>
                </a:effectLst>
              </a14:hiddenEffects>
            </a:ext>
          </a:extLst>
        </p:spPr>
      </p:pic>
      <p:sp>
        <p:nvSpPr>
          <p:cNvPr id="8" name="Text Box 15"/>
          <p:cNvSpPr txBox="1">
            <a:spLocks noChangeArrowheads="1"/>
          </p:cNvSpPr>
          <p:nvPr/>
        </p:nvSpPr>
        <p:spPr bwMode="auto">
          <a:xfrm>
            <a:off x="-10318" y="3818803"/>
            <a:ext cx="7784306" cy="8293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131 </a:t>
            </a:r>
            <a:r>
              <a:rPr lang="en-US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Bogard</a:t>
            </a:r>
            <a: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Street</a:t>
            </a:r>
            <a:br>
              <a:rPr lang="en-US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West Side | Charleston, SC 29403 | MLS# 17026549 | $325,000</a:t>
            </a:r>
          </a:p>
        </p:txBody>
      </p:sp>
      <p:pic>
        <p:nvPicPr>
          <p:cNvPr id="27" name="Picture 7"/>
          <p:cNvPicPr>
            <a:picLocks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3597" y="7984737"/>
            <a:ext cx="1061076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8" name="Picture 8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47194" y="7984737"/>
            <a:ext cx="596855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29" name="Picture 9"/>
          <p:cNvPicPr>
            <a:picLocks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7984737"/>
            <a:ext cx="1061076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0" name="Picture 7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356570" y="7984737"/>
            <a:ext cx="1061076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1" name="Picture 8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39543" y="7984737"/>
            <a:ext cx="1061076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32" name="Picture 9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13142" y="7984737"/>
            <a:ext cx="1059258" cy="795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6" name="Picture 13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07950" y="1276349"/>
            <a:ext cx="956501" cy="8679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17" name="Picture 13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07950" y="2290025"/>
            <a:ext cx="956501" cy="1443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FFFFFE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76349"/>
            <a:ext cx="3276601" cy="2457451"/>
          </a:xfrm>
          <a:prstGeom prst="rect">
            <a:avLst/>
          </a:prstGeom>
        </p:spPr>
      </p:pic>
      <p:pic>
        <p:nvPicPr>
          <p:cNvPr id="22" name="Picture 8"/>
          <p:cNvPicPr>
            <a:picLocks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30167" y="7984738"/>
            <a:ext cx="596855" cy="7958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E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21212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CD6D4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641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</TotalTime>
  <Words>171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Amazone BT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48</cp:revision>
  <dcterms:created xsi:type="dcterms:W3CDTF">2006-08-16T00:00:00Z</dcterms:created>
  <dcterms:modified xsi:type="dcterms:W3CDTF">2017-10-20T01:30:11Z</dcterms:modified>
</cp:coreProperties>
</file>