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0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325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4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8"/>
            <a:ext cx="343416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2" y="2251498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1"/>
            <a:ext cx="343416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464561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0" y="2235201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4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4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4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gif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00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5829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" y="0"/>
            <a:ext cx="7762240" cy="2682240"/>
          </a:xfrm>
        </p:spPr>
        <p:txBody>
          <a:bodyPr anchor="t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dirty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$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3,000 buyer’s </a:t>
            </a:r>
            <a:r>
              <a:rPr lang="en-US" sz="2800" dirty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agent 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bonus</a:t>
            </a:r>
            <a:br>
              <a:rPr lang="en-US" sz="2800" dirty="0" smtClean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1800" dirty="0" smtClean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if </a:t>
            </a:r>
            <a:r>
              <a:rPr lang="en-US" sz="1800" dirty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a contract is ratified before July </a:t>
            </a:r>
            <a:r>
              <a:rPr lang="en-US" sz="1800" dirty="0" smtClean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30</a:t>
            </a:r>
            <a:r>
              <a:rPr lang="en-US" sz="1800" baseline="30000" dirty="0" smtClean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th</a:t>
            </a:r>
            <a:br>
              <a:rPr lang="en-US" sz="1800" baseline="30000" dirty="0" smtClean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1100" i="1" dirty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Must be broker approved and only paid at closing.</a:t>
            </a:r>
            <a:endParaRPr lang="en-US" sz="1800" i="1" dirty="0">
              <a:solidFill>
                <a:schemeClr val="tx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24400"/>
            <a:ext cx="7772400" cy="1125220"/>
          </a:xfrm>
        </p:spPr>
        <p:txBody>
          <a:bodyPr>
            <a:normAutofit lnSpcReduction="10000"/>
          </a:bodyPr>
          <a:lstStyle/>
          <a:p>
            <a:pPr algn="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131 Darlington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Ave</a:t>
            </a:r>
          </a:p>
          <a:p>
            <a:pPr algn="r"/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Wagener 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Terrace ~ Charleston</a:t>
            </a:r>
          </a:p>
          <a:p>
            <a:pPr algn="r"/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1403413 ~ $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529,000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0" y="7315200"/>
            <a:ext cx="7772400" cy="1371600"/>
            <a:chOff x="0" y="7315200"/>
            <a:chExt cx="7772400" cy="137160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7315200"/>
              <a:ext cx="1828800" cy="13716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1200" y="7315200"/>
              <a:ext cx="1828800" cy="13716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2400" y="7315200"/>
              <a:ext cx="1828800" cy="137160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7315200"/>
              <a:ext cx="1828800" cy="1371600"/>
            </a:xfrm>
            <a:prstGeom prst="rect">
              <a:avLst/>
            </a:prstGeom>
          </p:spPr>
        </p:pic>
      </p:grpSp>
      <p:grpSp>
        <p:nvGrpSpPr>
          <p:cNvPr id="14" name="Group 13"/>
          <p:cNvGrpSpPr/>
          <p:nvPr/>
        </p:nvGrpSpPr>
        <p:grpSpPr>
          <a:xfrm>
            <a:off x="0" y="5886450"/>
            <a:ext cx="7772400" cy="1371600"/>
            <a:chOff x="0" y="5875865"/>
            <a:chExt cx="7772400" cy="13716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1200" y="5875865"/>
              <a:ext cx="1828800" cy="13716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2400" y="5875865"/>
              <a:ext cx="1828800" cy="137160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600" y="5875865"/>
              <a:ext cx="1828800" cy="1371600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875865"/>
              <a:ext cx="1828800" cy="1371600"/>
            </a:xfrm>
            <a:prstGeom prst="rect">
              <a:avLst/>
            </a:prstGeom>
          </p:spPr>
        </p:pic>
      </p:grpSp>
      <p:sp>
        <p:nvSpPr>
          <p:cNvPr id="17" name="Rectangle 16"/>
          <p:cNvSpPr/>
          <p:nvPr/>
        </p:nvSpPr>
        <p:spPr>
          <a:xfrm>
            <a:off x="0" y="8734961"/>
            <a:ext cx="3886200" cy="12618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Jennifer LePage</a:t>
            </a:r>
          </a:p>
          <a:p>
            <a:r>
              <a:rPr lang="fr-FR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ABR, SRES</a:t>
            </a:r>
          </a:p>
          <a:p>
            <a:r>
              <a:rPr lang="fr-FR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Mobile	(843</a:t>
            </a:r>
            <a:r>
              <a:rPr lang="fr-FR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478-2600</a:t>
            </a:r>
          </a:p>
          <a:p>
            <a:r>
              <a:rPr lang="fr-FR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	(843</a:t>
            </a:r>
            <a:r>
              <a:rPr lang="fr-FR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fr-FR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769-5100</a:t>
            </a:r>
          </a:p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lepagej@bellsouth.net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6319520" y="9053824"/>
            <a:ext cx="822960" cy="6858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5930900" y="9263686"/>
            <a:ext cx="1600200" cy="266075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26125" y="8982387"/>
            <a:ext cx="180975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17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</TotalTime>
  <Words>24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$3,000 buyer’s agent bonus if a contract is ratified before July 30th Must be broker approved and only paid at closing.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buyer’s agent bonus of $3000 if a contract is ratified before July 30th Must be broker approved and only paid at closing.</dc:title>
  <dc:creator>CVH360</dc:creator>
  <cp:lastModifiedBy>atp1313@gmail.com</cp:lastModifiedBy>
  <cp:revision>4</cp:revision>
  <dcterms:created xsi:type="dcterms:W3CDTF">2006-08-16T00:00:00Z</dcterms:created>
  <dcterms:modified xsi:type="dcterms:W3CDTF">2014-07-11T14:50:56Z</dcterms:modified>
</cp:coreProperties>
</file>