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5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gif"/><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15000" r="-1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b="17766"/>
          <a:stretch/>
        </p:blipFill>
        <p:spPr>
          <a:xfrm>
            <a:off x="1766872" y="728490"/>
            <a:ext cx="4233880" cy="3481678"/>
          </a:xfrm>
          <a:prstGeom prst="rect">
            <a:avLst/>
          </a:prstGeom>
          <a:ln>
            <a:noFill/>
          </a:ln>
          <a:effectLst>
            <a:softEdge rad="112500"/>
          </a:effectLst>
        </p:spPr>
      </p:pic>
      <p:sp>
        <p:nvSpPr>
          <p:cNvPr id="3" name="Subtitle 2"/>
          <p:cNvSpPr>
            <a:spLocks noGrp="1"/>
          </p:cNvSpPr>
          <p:nvPr>
            <p:ph type="subTitle" idx="1"/>
          </p:nvPr>
        </p:nvSpPr>
        <p:spPr>
          <a:xfrm>
            <a:off x="1" y="6347997"/>
            <a:ext cx="7773610" cy="1515948"/>
          </a:xfrm>
        </p:spPr>
        <p:txBody>
          <a:bodyPr anchor="ctr">
            <a:noAutofit/>
          </a:bodyPr>
          <a:lstStyle/>
          <a:p>
            <a:r>
              <a:rPr lang="en-US" sz="1600" dirty="0">
                <a:solidFill>
                  <a:schemeClr val="bg1"/>
                </a:solidFill>
                <a:latin typeface="Georgia" panose="02040502050405020303" pitchFamily="18" charset="0"/>
              </a:rPr>
              <a:t>This large 3 bedroom and 2 baths home is on 2.75 acres with 3 bay garage/workshop. There is also an additional 2 car carport as well. The house is vinyl sided and the laundry room has additional storage. This secluded property is around 10 minutes from the lake with mature landscaping and located at the end of the road so not much traffic. Security cameras convey.</a:t>
            </a:r>
            <a:endParaRPr lang="en-US" sz="1600" b="1" i="1" dirty="0">
              <a:solidFill>
                <a:schemeClr val="bg1"/>
              </a:solidFill>
              <a:latin typeface="Georgia" panose="02040502050405020303" pitchFamily="18" charset="0"/>
            </a:endParaRP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solidFill>
                  <a:schemeClr val="bg1"/>
                </a:solidFill>
                <a:latin typeface="Georgia" panose="02040502050405020303" pitchFamily="18" charset="0"/>
              </a:rPr>
              <a:t>Carla C Davis</a:t>
            </a:r>
          </a:p>
          <a:p>
            <a:pPr algn="r"/>
            <a:r>
              <a:rPr lang="en-US" sz="1200" dirty="0">
                <a:solidFill>
                  <a:schemeClr val="bg1"/>
                </a:solidFill>
                <a:latin typeface="Georgia" panose="02040502050405020303" pitchFamily="18" charset="0"/>
              </a:rPr>
              <a:t>Mobile - (843) 437-4873</a:t>
            </a:r>
          </a:p>
          <a:p>
            <a:pPr algn="r"/>
            <a:r>
              <a:rPr lang="en-US" sz="1200" dirty="0">
                <a:solidFill>
                  <a:schemeClr val="bg1"/>
                </a:solidFill>
                <a:latin typeface="Georgia" panose="02040502050405020303" pitchFamily="18" charset="0"/>
              </a:rPr>
              <a:t>gaweber@tds.net</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solidFill>
                  <a:schemeClr val="bg1"/>
                </a:solidFill>
                <a:latin typeface="Georgia" panose="02040502050405020303" pitchFamily="18" charset="0"/>
              </a:rPr>
              <a:t>AgentOwned Premiere Group</a:t>
            </a:r>
          </a:p>
          <a:p>
            <a:pPr algn="ctr"/>
            <a:r>
              <a:rPr lang="en-US" sz="1100" dirty="0">
                <a:solidFill>
                  <a:schemeClr val="bg1"/>
                </a:solidFill>
                <a:latin typeface="Georgia" panose="02040502050405020303" pitchFamily="18" charset="0"/>
              </a:rPr>
              <a:t>141 A N. Main Street</a:t>
            </a:r>
          </a:p>
          <a:p>
            <a:pPr algn="ctr"/>
            <a:r>
              <a:rPr lang="en-US" sz="1100" dirty="0">
                <a:solidFill>
                  <a:schemeClr val="bg1"/>
                </a:solidFill>
                <a:latin typeface="Georgia" panose="02040502050405020303" pitchFamily="18" charset="0"/>
              </a:rPr>
              <a:t>Summerville, SC 29483</a:t>
            </a:r>
          </a:p>
        </p:txBody>
      </p:sp>
      <p:sp>
        <p:nvSpPr>
          <p:cNvPr id="5" name="Rectangle 4"/>
          <p:cNvSpPr/>
          <p:nvPr/>
        </p:nvSpPr>
        <p:spPr>
          <a:xfrm>
            <a:off x="744146" y="4230772"/>
            <a:ext cx="6357917" cy="1077218"/>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131 Epiphany Road</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Eutawville, SC 29048 | MLS# 18009571 | $239,000</a:t>
            </a:r>
          </a:p>
          <a:p>
            <a:pPr algn="ct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3 Beds | 2  Baths | 1,710 Square Feet</a:t>
            </a:r>
            <a:endParaRPr lang="en-US" sz="1800" dirty="0">
              <a:solidFill>
                <a:schemeClr val="bg1"/>
              </a:solidFill>
              <a:effectLst>
                <a:outerShdw blurRad="38100" dist="38100" dir="2700000" algn="tl">
                  <a:srgbClr val="000000">
                    <a:alpha val="43137"/>
                  </a:srgbClr>
                </a:outerShdw>
              </a:effectLst>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4343" y="5326645"/>
            <a:ext cx="1000748" cy="1000748"/>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990895" y="7884549"/>
            <a:ext cx="998799" cy="998799"/>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81071" y="5328594"/>
            <a:ext cx="998799" cy="998799"/>
          </a:xfrm>
          <a:prstGeom prst="rect">
            <a:avLst/>
          </a:prstGeom>
          <a:ln>
            <a:noFill/>
          </a:ln>
          <a:effectLst>
            <a:outerShdw blurRad="190500" algn="tl" rotWithShape="0">
              <a:srgbClr val="000000">
                <a:alpha val="70000"/>
              </a:srgbClr>
            </a:outerShdw>
          </a:effectLst>
        </p:spPr>
      </p:pic>
      <p:sp>
        <p:nvSpPr>
          <p:cNvPr id="11" name="Rectangle 10"/>
          <p:cNvSpPr/>
          <p:nvPr/>
        </p:nvSpPr>
        <p:spPr>
          <a:xfrm>
            <a:off x="0" y="0"/>
            <a:ext cx="7772401" cy="707886"/>
          </a:xfrm>
          <a:prstGeom prst="rect">
            <a:avLst/>
          </a:prstGeom>
          <a:noFill/>
        </p:spPr>
        <p:txBody>
          <a:bodyPr wrap="square" lIns="91440" tIns="45720" rIns="91440" bIns="45720" anchor="ctr">
            <a:spAutoFit/>
          </a:bodyPr>
          <a:lstStyle/>
          <a:p>
            <a:pPr algn="ctr"/>
            <a:r>
              <a:rPr lang="en-US" b="1" i="1" dirty="0">
                <a:ln w="0"/>
                <a:effectLst>
                  <a:outerShdw blurRad="38100" dist="19050" dir="2700000" algn="tl" rotWithShape="0">
                    <a:schemeClr val="dk1">
                      <a:alpha val="40000"/>
                    </a:schemeClr>
                  </a:outerShdw>
                </a:effectLst>
                <a:latin typeface="Georgia" panose="02040502050405020303" pitchFamily="18" charset="0"/>
              </a:rPr>
              <a:t>Secluded property which affords privacy</a:t>
            </a:r>
          </a:p>
          <a:p>
            <a:pPr algn="ctr"/>
            <a:r>
              <a:rPr lang="en-US" b="1" i="1" dirty="0">
                <a:ln w="0"/>
                <a:effectLst>
                  <a:outerShdw blurRad="38100" dist="19050" dir="2700000" algn="tl" rotWithShape="0">
                    <a:schemeClr val="dk1">
                      <a:alpha val="40000"/>
                    </a:schemeClr>
                  </a:outerShdw>
                </a:effectLst>
                <a:latin typeface="Georgia" panose="02040502050405020303" pitchFamily="18" charset="0"/>
              </a:rPr>
              <a:t>but is still within 10 minutes of lake access!</a:t>
            </a:r>
            <a:endParaRPr lang="en-US" b="1" i="1" cap="none" spc="0" dirty="0">
              <a:ln w="0"/>
              <a:effectLst>
                <a:outerShdw blurRad="38100" dist="19050" dir="2700000" algn="tl" rotWithShape="0">
                  <a:schemeClr val="dk1">
                    <a:alpha val="40000"/>
                  </a:schemeClr>
                </a:outerShdw>
              </a:effectLst>
              <a:latin typeface="Georgia" panose="02040502050405020303" pitchFamily="18" charset="0"/>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59478" y="5328594"/>
            <a:ext cx="998799" cy="998799"/>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02663" y="5328594"/>
            <a:ext cx="998799" cy="998799"/>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37885" y="5328594"/>
            <a:ext cx="998799" cy="998799"/>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5588" y="7884549"/>
            <a:ext cx="998799" cy="998799"/>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5D5D3D95-7E85-435F-A9BE-3F16558CD70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67357" y="7884549"/>
            <a:ext cx="998799" cy="998799"/>
          </a:xfrm>
          <a:prstGeom prst="rect">
            <a:avLst/>
          </a:prstGeom>
          <a:ln>
            <a:noFill/>
          </a:ln>
          <a:effectLst>
            <a:outerShdw blurRad="190500" algn="tl" rotWithShape="0">
              <a:srgbClr val="000000">
                <a:alpha val="70000"/>
              </a:srgbClr>
            </a:outerShdw>
          </a:effectLst>
        </p:spPr>
      </p:pic>
      <p:pic>
        <p:nvPicPr>
          <p:cNvPr id="20" name="Picture 19">
            <a:extLst>
              <a:ext uri="{FF2B5EF4-FFF2-40B4-BE49-F238E27FC236}">
                <a16:creationId xmlns:a16="http://schemas.microsoft.com/office/drawing/2014/main" id="{673DA42E-7AB6-4057-95BA-1DE15499EE7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379126" y="7884549"/>
            <a:ext cx="998799" cy="998799"/>
          </a:xfrm>
          <a:prstGeom prst="rect">
            <a:avLst/>
          </a:prstGeom>
          <a:ln>
            <a:noFill/>
          </a:ln>
          <a:effectLst>
            <a:outerShdw blurRad="190500" algn="tl" rotWithShape="0">
              <a:srgbClr val="000000">
                <a:alpha val="70000"/>
              </a:srgbClr>
            </a:outerShdw>
          </a:effectLst>
        </p:spPr>
      </p:pic>
      <p:pic>
        <p:nvPicPr>
          <p:cNvPr id="21" name="Picture 20">
            <a:extLst>
              <a:ext uri="{FF2B5EF4-FFF2-40B4-BE49-F238E27FC236}">
                <a16:creationId xmlns:a16="http://schemas.microsoft.com/office/drawing/2014/main" id="{2F0DB236-1EA8-4308-91AF-C09D70E9B582}"/>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602663" y="7884549"/>
            <a:ext cx="998799" cy="99879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138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27</cp:revision>
  <dcterms:created xsi:type="dcterms:W3CDTF">2006-08-16T00:00:00Z</dcterms:created>
  <dcterms:modified xsi:type="dcterms:W3CDTF">2018-07-19T13:27:06Z</dcterms:modified>
</cp:coreProperties>
</file>