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D3B9"/>
    <a:srgbClr val="C921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1218" y="-19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947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17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874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87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9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953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58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27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11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39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36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7EE09-42B9-43F4-B5E7-6850071F296F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9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FD3B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159" y="0"/>
            <a:ext cx="6858000" cy="896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602" y="6158498"/>
            <a:ext cx="6693114" cy="1542288"/>
          </a:xfrm>
        </p:spPr>
        <p:txBody>
          <a:bodyPr anchor="ctr">
            <a:normAutofit lnSpcReduction="10000"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Beautiful 3 bed 2.5 bath home that was renovated 4 years ago.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Granite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counter tops, Tiled back splash. Master has vaulted ceiling. Covered patio out back with a fenced back yard for pets etc. Full covered front porch.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Close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to everything. Seller has to move so show this one and make and offer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65" y="1103080"/>
            <a:ext cx="4116345" cy="30872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28416" y="0"/>
            <a:ext cx="2800350" cy="75247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-12700" y="4333084"/>
            <a:ext cx="6887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131 Hornby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Circle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Persimmon Hill Townhouses | Goose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Creek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| MLS# 15030399 | $117,750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40" y="8882390"/>
            <a:ext cx="6858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Paradigm Homes &amp; Investments,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LLC | 182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Darcy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Avenue | Goose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Creek, SC 29445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12998" y="39249"/>
            <a:ext cx="34450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i="1" dirty="0">
                <a:solidFill>
                  <a:srgbClr val="C921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Freshly painted...</a:t>
            </a:r>
          </a:p>
          <a:p>
            <a:pPr algn="r"/>
            <a:r>
              <a:rPr lang="en-US" sz="2400" b="1" i="1" dirty="0">
                <a:solidFill>
                  <a:srgbClr val="C921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a offer!</a:t>
            </a:r>
            <a:endParaRPr lang="en-US" i="1" dirty="0">
              <a:solidFill>
                <a:srgbClr val="C921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69520" y="101733"/>
            <a:ext cx="29137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Jodi Griffin</a:t>
            </a:r>
            <a:endParaRPr lang="en-US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Office - (843) 860-9369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letjodisellyourhome@gmail.com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139465" y="5122160"/>
            <a:ext cx="6583387" cy="893593"/>
            <a:chOff x="139465" y="4900908"/>
            <a:chExt cx="6583387" cy="893593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0468" y="4930213"/>
              <a:ext cx="1152384" cy="86428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12718" y="4900908"/>
              <a:ext cx="1152384" cy="86428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4967" y="4900908"/>
              <a:ext cx="1152384" cy="86428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7216" y="4900908"/>
              <a:ext cx="1152384" cy="86428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465" y="4900908"/>
              <a:ext cx="1152384" cy="86428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7408" y="1103080"/>
            <a:ext cx="2315444" cy="30872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26" name="Group 25"/>
          <p:cNvGrpSpPr/>
          <p:nvPr/>
        </p:nvGrpSpPr>
        <p:grpSpPr>
          <a:xfrm>
            <a:off x="139465" y="7843531"/>
            <a:ext cx="6583387" cy="896112"/>
            <a:chOff x="139465" y="7401028"/>
            <a:chExt cx="6583387" cy="89611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79904" y="7401028"/>
              <a:ext cx="1342948" cy="89611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78691" y="7401028"/>
              <a:ext cx="1342948" cy="89611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98949" y="7401028"/>
              <a:ext cx="672084" cy="89611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9207" y="7401028"/>
              <a:ext cx="672084" cy="89611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465" y="7401028"/>
              <a:ext cx="672084" cy="89611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29297" y="7401028"/>
              <a:ext cx="1342947" cy="89611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pic>
        <p:nvPicPr>
          <p:cNvPr id="25" name="Picture 24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796" y="7620"/>
            <a:ext cx="480316" cy="896112"/>
          </a:xfrm>
          <a:prstGeom prst="rect">
            <a:avLst/>
          </a:prstGeom>
          <a:ln>
            <a:solidFill>
              <a:srgbClr val="DFD3B9"/>
            </a:solidFill>
          </a:ln>
        </p:spPr>
      </p:pic>
    </p:spTree>
    <p:extLst>
      <p:ext uri="{BB962C8B-B14F-4D97-AF65-F5344CB8AC3E}">
        <p14:creationId xmlns:p14="http://schemas.microsoft.com/office/powerpoint/2010/main" val="25352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109</Words>
  <Application>Microsoft Office PowerPoint</Application>
  <PresentationFormat>Letter Paper (8.5x11 in)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</dc:creator>
  <cp:lastModifiedBy>A. Thomas Price</cp:lastModifiedBy>
  <cp:revision>10</cp:revision>
  <dcterms:created xsi:type="dcterms:W3CDTF">2015-08-21T15:09:03Z</dcterms:created>
  <dcterms:modified xsi:type="dcterms:W3CDTF">2015-12-17T14:17:20Z</dcterms:modified>
</cp:coreProperties>
</file>