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10/25/2017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j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21" y="853"/>
            <a:ext cx="7795205" cy="438480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68101" y="4698873"/>
            <a:ext cx="4841760" cy="3188290"/>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Live the Daniel Island lifestyle from this gorgeous, custom, pool home that is directly across the street from one of two Daniel Island Golf Club Courses. While some may favor the giant 3 car garage, or the bonus room w/ its wet bar &amp; full bath, everyone will fall in love w/ the outdoor oasis pool area that features a gas fire pit, a lighting system to light up the night &amp; a screened porch. A full front porch w/ gas lanterns &amp; a full balcony w/ tile flooring above boasting views of the golf course provide more outdoor living spaces. Stunning wood floors, an open floor plan, a custom, stone gas fireplace &amp; a high-end kitchen w/ built in 25 </a:t>
            </a:r>
            <a:r>
              <a:rPr lang="en-US" sz="1300" dirty="0" err="1">
                <a:solidFill>
                  <a:schemeClr val="bg2">
                    <a:lumMod val="25000"/>
                  </a:schemeClr>
                </a:solidFill>
                <a:latin typeface="Palatino Linotype" panose="02040502050505030304" pitchFamily="18" charset="0"/>
                <a:cs typeface="Times New Roman" panose="02020603050405020304" pitchFamily="18" charset="0"/>
              </a:rPr>
              <a:t>lb</a:t>
            </a:r>
            <a:r>
              <a:rPr lang="en-US" sz="1300" dirty="0">
                <a:solidFill>
                  <a:schemeClr val="bg2">
                    <a:lumMod val="25000"/>
                  </a:schemeClr>
                </a:solidFill>
                <a:latin typeface="Palatino Linotype" panose="02040502050505030304" pitchFamily="18" charset="0"/>
                <a:cs typeface="Times New Roman" panose="02020603050405020304" pitchFamily="18" charset="0"/>
              </a:rPr>
              <a:t> ice maker, wine storage for 200 bottles &amp; gas appliances. Add a wall to the bonus room for a 4th BR w/ large closet &amp; still have room for a man cave!</a:t>
            </a:r>
          </a:p>
          <a:p>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2781"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Jeff </a:t>
            </a:r>
            <a:r>
              <a:rPr lang="en-US" sz="1600" dirty="0" err="1">
                <a:solidFill>
                  <a:schemeClr val="tx1"/>
                </a:solidFill>
                <a:latin typeface="Palatino Linotype" panose="02040502050505030304" pitchFamily="18" charset="0"/>
              </a:rPr>
              <a:t>Burda</a:t>
            </a:r>
            <a:r>
              <a:rPr lang="en-US" sz="1600" dirty="0">
                <a:solidFill>
                  <a:schemeClr val="tx1"/>
                </a:solidFill>
                <a:latin typeface="Palatino Linotype" panose="02040502050505030304" pitchFamily="18" charset="0"/>
              </a:rPr>
              <a:t>   </a:t>
            </a:r>
            <a:r>
              <a:rPr lang="en-US" sz="1600">
                <a:solidFill>
                  <a:schemeClr val="tx1"/>
                </a:solidFill>
                <a:latin typeface="Palatino Linotype" panose="02040502050505030304" pitchFamily="18" charset="0"/>
                <a:hlinkClick r:id="rId4"/>
              </a:rPr>
              <a:t>jeff@mattoneillteam.com</a:t>
            </a:r>
            <a:r>
              <a:rPr lang="en-US" sz="1600">
                <a:solidFill>
                  <a:schemeClr val="tx1"/>
                </a:solidFill>
                <a:latin typeface="Palatino Linotype" panose="02040502050505030304" pitchFamily="18" charset="0"/>
              </a:rPr>
              <a:t>   </a:t>
            </a:r>
            <a:r>
              <a:rPr lang="en-US" sz="1600">
                <a:solidFill>
                  <a:schemeClr val="tx1"/>
                </a:solidFill>
                <a:latin typeface="Palatino Linotype" panose="02040502050505030304" pitchFamily="18" charset="0"/>
              </a:rPr>
              <a:t>843-619-0405</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638" y="4698873"/>
            <a:ext cx="1463536"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638" y="6910115"/>
            <a:ext cx="1465571" cy="977047"/>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638" y="11331662"/>
            <a:ext cx="1464303" cy="976202"/>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638" y="8015395"/>
            <a:ext cx="1463536" cy="97704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637" y="9120678"/>
            <a:ext cx="1464305" cy="977046"/>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638" y="5804835"/>
            <a:ext cx="1465569" cy="977046"/>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08974" y="9126811"/>
            <a:ext cx="1465573" cy="964780"/>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08974" y="8023537"/>
            <a:ext cx="1465573" cy="960764"/>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08974" y="4699552"/>
            <a:ext cx="1465573" cy="977049"/>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08974" y="10225957"/>
            <a:ext cx="1465573" cy="977049"/>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08974" y="11331662"/>
            <a:ext cx="1465573" cy="976202"/>
          </a:xfrm>
          <a:prstGeom prst="rect">
            <a:avLst/>
          </a:prstGeom>
        </p:spPr>
      </p:pic>
      <p:sp>
        <p:nvSpPr>
          <p:cNvPr id="4" name="Rectangle 3"/>
          <p:cNvSpPr/>
          <p:nvPr/>
        </p:nvSpPr>
        <p:spPr>
          <a:xfrm>
            <a:off x="-2603" y="3618915"/>
            <a:ext cx="7783168"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131 Island Park Drive</a:t>
            </a:r>
          </a:p>
          <a:p>
            <a:pPr algn="ctr"/>
            <a:r>
              <a:rPr lang="de-DE" sz="1800" dirty="0">
                <a:solidFill>
                  <a:schemeClr val="bg2">
                    <a:lumMod val="50000"/>
                  </a:schemeClr>
                </a:solidFill>
                <a:latin typeface="Palatino Linotype" panose="02040502050505030304" pitchFamily="18" charset="0"/>
              </a:rPr>
              <a:t>Daniel Island Park ~ MLS# 17025186 ~ $1,249,999</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1505445" y="12110793"/>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523220"/>
          </a:xfrm>
          <a:prstGeom prst="rect">
            <a:avLst/>
          </a:prstGeom>
          <a:noFill/>
        </p:spPr>
        <p:txBody>
          <a:bodyPr wrap="square">
            <a:spAutoFit/>
          </a:bodyPr>
          <a:lstStyle/>
          <a:p>
            <a:pPr algn="ctr"/>
            <a:r>
              <a:rPr lang="en-US" sz="28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Live in the Heart of Daniel Island</a:t>
            </a:r>
            <a:endParaRPr lang="en-US" sz="24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endParaRP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11010" y="6910114"/>
            <a:ext cx="1463537" cy="977049"/>
          </a:xfrm>
          <a:prstGeom prst="rect">
            <a:avLst/>
          </a:prstGeom>
        </p:spPr>
      </p:pic>
      <p:sp>
        <p:nvSpPr>
          <p:cNvPr id="22" name="Subtitle 2"/>
          <p:cNvSpPr txBox="1">
            <a:spLocks/>
          </p:cNvSpPr>
          <p:nvPr/>
        </p:nvSpPr>
        <p:spPr>
          <a:xfrm>
            <a:off x="1466449" y="7669403"/>
            <a:ext cx="4845065" cy="4639563"/>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The property is conveniently located in Daniel Island Park and is a short walk to the Daniel Island Club, Volvo cup Tennis stadium and the shops of Daniel Island</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Easy access to the boat launch with boat storage </a:t>
            </a:r>
            <a:r>
              <a:rPr lang="en-US" sz="1300">
                <a:solidFill>
                  <a:schemeClr val="bg2">
                    <a:lumMod val="25000"/>
                  </a:schemeClr>
                </a:solidFill>
                <a:latin typeface="Palatino Linotype" panose="02040502050505030304" pitchFamily="18" charset="0"/>
                <a:cs typeface="Times New Roman" panose="02020603050405020304" pitchFamily="18" charset="0"/>
              </a:rPr>
              <a:t>just minutes </a:t>
            </a:r>
            <a:r>
              <a:rPr lang="en-US" sz="1300" dirty="0">
                <a:solidFill>
                  <a:schemeClr val="bg2">
                    <a:lumMod val="25000"/>
                  </a:schemeClr>
                </a:solidFill>
                <a:latin typeface="Palatino Linotype" panose="02040502050505030304" pitchFamily="18" charset="0"/>
                <a:cs typeface="Times New Roman" panose="02020603050405020304" pitchFamily="18" charset="0"/>
              </a:rPr>
              <a:t>away on Daniel Island</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Spacious master suite with heated floor in master bath, whirlpool tub and large walk in closet</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Less than 12 miles to the Charleston airport for the active business traveler</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Incredible, large pantry with a sink and lots of counter and cabinet space</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Miles of walking trails in the island</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Charleston Battery stadium is less than 2.5 miles away for the active soccer fan</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Has elevator shaft with pre-wired utilities ready for install if required by new owner</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Central vacuum system, HEPA filter system for second floor</a:t>
            </a:r>
          </a:p>
          <a:p>
            <a:pPr marL="285750" indent="-285750" algn="l">
              <a:buFont typeface="Wingdings" panose="05000000000000000000" pitchFamily="2" charset="2"/>
              <a:buChar char="v"/>
            </a:pPr>
            <a:r>
              <a:rPr lang="en-US" sz="1300" dirty="0">
                <a:solidFill>
                  <a:schemeClr val="bg2">
                    <a:lumMod val="25000"/>
                  </a:schemeClr>
                </a:solidFill>
                <a:latin typeface="Palatino Linotype" panose="02040502050505030304" pitchFamily="18" charset="0"/>
                <a:cs typeface="Times New Roman" panose="02020603050405020304" pitchFamily="18" charset="0"/>
              </a:rPr>
              <a:t>Exterior outlet for generator set up to power lights, etc.</a:t>
            </a:r>
          </a:p>
        </p:txBody>
      </p:sp>
      <p:pic>
        <p:nvPicPr>
          <p:cNvPr id="23" name="Picture 22"/>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1638" y="10226381"/>
            <a:ext cx="1463536" cy="976202"/>
          </a:xfrm>
          <a:prstGeom prst="rect">
            <a:avLst/>
          </a:prstGeom>
        </p:spPr>
      </p:pic>
      <p:pic>
        <p:nvPicPr>
          <p:cNvPr id="24" name="Picture 23"/>
          <p:cNvPicPr preferRelativeResize="0">
            <a:picLocks/>
          </p:cNvPicPr>
          <p:nvPr/>
        </p:nvPicPr>
        <p:blipFill>
          <a:blip r:embed="rId18" cstate="print">
            <a:extLst>
              <a:ext uri="{28A0092B-C50C-407E-A947-70E740481C1C}">
                <a14:useLocalDpi xmlns:a14="http://schemas.microsoft.com/office/drawing/2010/main" val="0"/>
              </a:ext>
            </a:extLst>
          </a:blip>
          <a:stretch>
            <a:fillRect/>
          </a:stretch>
        </p:blipFill>
        <p:spPr>
          <a:xfrm>
            <a:off x="6308974" y="5804833"/>
            <a:ext cx="1465573" cy="977048"/>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532</TotalTime>
  <Words>357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2017-10-25T19:32:54Z</dcterms:modified>
</cp:coreProperties>
</file>