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62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209878"/>
            <a:ext cx="2362200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25146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2514600"/>
            <a:ext cx="7772400" cy="65944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228600"/>
            <a:ext cx="3810000" cy="27432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131 Tin Can Alley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Reminisce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Summerville, SC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1414155	$215,500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2,530 </a:t>
            </a:r>
            <a:r>
              <a:rPr lang="en-US" sz="1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Sq</a:t>
            </a:r>
            <a:r>
              <a:rPr lang="en-US" sz="1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Ft - 4 Bedroom - 2½ Bath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92927"/>
            <a:ext cx="4894580" cy="4346576"/>
          </a:xfrm>
        </p:spPr>
        <p:txBody>
          <a:bodyPr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Move in ready 4 bedroom / 2.5 bath Charleston style Home with double porches in Dorchester </a:t>
            </a:r>
            <a:r>
              <a:rPr lang="en-US" sz="1200" dirty="0" err="1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ll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school district. This tastefully decorated home features a center hall with wood floors and architectural columns on either side that open to a formal dinning room and a formal sitting / living room. Proceed down the hall to a large family room which is open to the upgraded kitchen and breakfast dinning area. The kitchen has upgraded 42 inch cabinets, a large breakfast bar, a butler's pantry and black appliances. There is also powder room located on the first floor. The breakfast dinning area has French doors allowing access to a nice size screened porch which acts as a breezeway between the house and the detached side entry two car garage. Just off the screened porch, the owners installed a nice stone patio which is ideal for grilling. The second floor has three nice size bedrooms, a guest bathroom and a large master suite. One of the guess bedrooms has access to the upstairs front porch. There is also a laundry room conveniently located on this floor. The deluxe master bath features a garden tub, separate walk-in shower, double sinks and a huge walk-in closet. The third floor has a 20 by 30 </a:t>
            </a:r>
            <a:r>
              <a:rPr lang="en-US" sz="1200" dirty="0" err="1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ft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bedroom which would also make a great "man cave" or play room. This home is situated in the Reminisce sub-division which has a community swimming pool, and is located a short commute to I 26 proving easy access to the Boeing and Air Force bases. This home is a must see and will not last long.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231457"/>
            <a:ext cx="3649980" cy="273748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701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78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5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580" y="4613680"/>
            <a:ext cx="2743200" cy="2057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580" y="6861350"/>
            <a:ext cx="2743200" cy="2057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717038" y="9213672"/>
            <a:ext cx="2359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Bill Milo</a:t>
            </a:r>
          </a:p>
          <a:p>
            <a:pPr algn="ct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Mobile: 843-412-0052</a:t>
            </a:r>
          </a:p>
          <a:p>
            <a:pPr algn="ct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Bill@southernshoresre.com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278628" y="9244450"/>
            <a:ext cx="2359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Southern Shores Real </a:t>
            </a:r>
            <a:r>
              <a:rPr lang="en-US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Estate</a:t>
            </a:r>
            <a:endParaRPr lang="en-US" sz="12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1050 St. Andrews Blvd</a:t>
            </a: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0" y="2286000"/>
            <a:ext cx="3987800" cy="1219200"/>
          </a:xfrm>
          <a:prstGeom prst="ribbon">
            <a:avLst>
              <a:gd name="adj1" fmla="val 16667"/>
              <a:gd name="adj2" fmla="val 66701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0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$1,000 Bonus</a:t>
            </a:r>
            <a:br>
              <a:rPr lang="en-US" sz="3000" i="1" dirty="0" smtClean="0">
                <a:solidFill>
                  <a:schemeClr val="tx1"/>
                </a:solidFill>
                <a:latin typeface="Gabriola" panose="04040605051002020D02" pitchFamily="82" charset="0"/>
              </a:rPr>
            </a:br>
            <a:r>
              <a:rPr lang="en-US" sz="30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to Selling Agent!</a:t>
            </a:r>
            <a:endParaRPr lang="en-US" sz="3000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316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131 Tin Can Alley  Reminisce Summerville, SC  MLS# 1414155 $215,500  2,530 Sq Ft - 4 Bedroom - 2½ Bath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8</cp:revision>
  <dcterms:created xsi:type="dcterms:W3CDTF">2006-08-16T00:00:00Z</dcterms:created>
  <dcterms:modified xsi:type="dcterms:W3CDTF">2014-07-28T16:45:34Z</dcterms:modified>
</cp:coreProperties>
</file>