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6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2514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14600"/>
            <a:ext cx="7772400" cy="65944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131 Tin Can Alley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Reminisce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1414155	$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219,500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2,530 </a:t>
            </a:r>
            <a:r>
              <a:rPr lang="en-US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- 4 Bedroom - 2½ 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92927"/>
            <a:ext cx="4894580" cy="4346576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4 bedroom / 2.5 bath Charleston style Home Move in ready with double porches in Dorchester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school district. This tastefully decorated home features a center hall with wood floors and architectural columns on either side that open to a formal dining room and a formal sitting / living room. Proceed down the hall to a large family room which is open to the upgraded kitchen and breakfast dining area. The kitchen has upgraded 42 inch cabinets, a large breakfast bar, a butler's pantry and black appliances. There is also powder room located on the first floor. The breakfast dining area has French doors allowing access to a nice size screened porch which acts as a breezeway between the house and the detached side entry two car garage. Just off the screened porch, the owners installed a nice stone patio which is ideal for grilling. The second floor has three nice size bedrooms, a guest bathroom and a large master suite. One of the guess bedrooms has access to the upstairs front porch. There is also a laundry room conveniently located on this floor. The deluxe master bath features a garden tub, separate walk-in shower, double sinks and a huge walk-in closet. The third floor has a very large bedroom which would also make a great ''man cave'' or play room. This home is situated in the Reminisce sub-division which has a community swimming pool, and is located a short commute to I 26 proving easy access to the Boeing and Air Force bases. The seller is highly motivated and is offering a $3,500 contribution to the buyers closing costs.</a:t>
            </a:r>
            <a:endParaRPr lang="en-US" sz="12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231457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461368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686135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717038" y="9213672"/>
            <a:ext cx="235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 Milo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Mobile: 843-412-0052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628" y="9244450"/>
            <a:ext cx="235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Southern Shores Real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Estate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1050 St. Andrews Blvd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6510" y="2694940"/>
            <a:ext cx="3987800" cy="6858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Just Listed!</a:t>
            </a:r>
            <a:endParaRPr lang="en-US" sz="2800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320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131 Tin Can Alley  Reminisce Summerville, SC  MLS# 1414155 $219,500  2,530 Sq Ft - 4 Bedroom - 2½ Bath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11</cp:revision>
  <dcterms:created xsi:type="dcterms:W3CDTF">2006-08-16T00:00:00Z</dcterms:created>
  <dcterms:modified xsi:type="dcterms:W3CDTF">2014-10-08T17:49:50Z</dcterms:modified>
</cp:coreProperties>
</file>