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214,900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4 bedroom / 2.5 bath Charleston style Home Move in ready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dining room and a formal sitting / living room. Proceed down the hall to a large family room which is open to the upgraded kitchen and breakfast dining area. The kitchen has upgraded 42 inch cabinets, a large breakfast bar, a butler's pantry and black appliances. There is also powder room located on the first floor. The breakfast dining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very large bedroom which would also make a great ''man cave'' or play room. This home is situated in the Reminisce sub-division which has a community swimming pool, and is located a short commute to I 26 proving easy access to the Boeing and Air Force bases. The seller is highly motivated and is offering a $3,500 contribution to the buyers closing costs.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6510" y="2694940"/>
            <a:ext cx="3987800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Just </a:t>
            </a:r>
            <a:r>
              <a:rPr lang="en-US" sz="28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Reduced!</a:t>
            </a:r>
            <a:endParaRPr lang="en-US" sz="28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1414155 $214,900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12</cp:revision>
  <dcterms:created xsi:type="dcterms:W3CDTF">2006-08-16T00:00:00Z</dcterms:created>
  <dcterms:modified xsi:type="dcterms:W3CDTF">2014-10-26T18:23:31Z</dcterms:modified>
</cp:coreProperties>
</file>