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317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pn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gif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12" y="421233"/>
            <a:ext cx="6858000" cy="5143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6770955"/>
            <a:ext cx="7779598" cy="113669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Large Colonial home on 3.5 acre parcel. New kitchen cabinets as well as gas stove. Beautiful refinished hard wood floors. Close to shopping and city park. This is a must see this property. Deer are frequent visitors.</a:t>
            </a:r>
            <a:endParaRPr lang="en-US" sz="18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95133" y="9205182"/>
            <a:ext cx="2760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Georgia" panose="02040502050405020303" pitchFamily="18" charset="0"/>
              </a:rPr>
              <a:t>Karen Brown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Mobile - (843) 709-4029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karenbrown22@gmail.com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05182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812179"/>
            <a:ext cx="767964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Georgia" panose="02040502050405020303" pitchFamily="18" charset="0"/>
              </a:rPr>
              <a:t>AgentOwned Premiere Group | 141 A N. Main Street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4532293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131 Tucker Road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17021850 | $179,500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 Beds | 3 Baths | 2,224 Square Feet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04" y="80492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0" y="80492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89106" y="8163500"/>
            <a:ext cx="914400" cy="685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-2388" y="-7694"/>
            <a:ext cx="7772401" cy="415498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1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BACK ON MARKET! Unique property built in 1860!</a:t>
            </a:r>
            <a:endParaRPr lang="en-US" sz="2100" b="0" i="1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843" y="80492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569" y="8049200"/>
            <a:ext cx="1219202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98" y="5715000"/>
            <a:ext cx="122301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5715000"/>
            <a:ext cx="681989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029" y="5715000"/>
            <a:ext cx="1219202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075" y="5715000"/>
            <a:ext cx="1223009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04" y="5715000"/>
            <a:ext cx="1223009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647" y="5715000"/>
            <a:ext cx="1223012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134" y="8052048"/>
            <a:ext cx="1219202" cy="911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6" name="Rectangle 25"/>
          <p:cNvSpPr/>
          <p:nvPr/>
        </p:nvSpPr>
        <p:spPr>
          <a:xfrm>
            <a:off x="0" y="9205182"/>
            <a:ext cx="2760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eorgia" panose="02040502050405020303" pitchFamily="18" charset="0"/>
              </a:rPr>
              <a:t>Carla Davis</a:t>
            </a:r>
          </a:p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Mobile - (843) 437-4873</a:t>
            </a:r>
          </a:p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gaweber@tds.net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109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28</cp:revision>
  <dcterms:created xsi:type="dcterms:W3CDTF">2006-08-16T00:00:00Z</dcterms:created>
  <dcterms:modified xsi:type="dcterms:W3CDTF">2017-09-02T18:22:48Z</dcterms:modified>
</cp:coreProperties>
</file>