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469D"/>
    <a:srgbClr val="19479E"/>
    <a:srgbClr val="F5831F"/>
    <a:srgbClr val="1E326A"/>
    <a:srgbClr val="FF7575"/>
    <a:srgbClr val="F5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9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11/25/2024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600" cy="608979"/>
          </a:xfrm>
        </p:spPr>
        <p:txBody>
          <a:bodyPr anchor="ctr">
            <a:noAutofit/>
          </a:bodyPr>
          <a:lstStyle/>
          <a:p>
            <a:r>
              <a:rPr lang="en-US" sz="2300" dirty="0">
                <a:latin typeface="Flood Std" panose="03090602040405060206" pitchFamily="66" charset="0"/>
              </a:rPr>
              <a:t>Beat The Crowd! Don’t Miss This Black Friday Deal!!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48931"/>
            <a:ext cx="8229599" cy="2702525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New Construction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Move-in Ready!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1,950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Sqr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 Ft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Single-story Floor Plan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3 Bed / 2 Bath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Golf Course Lot (16th Hole)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Separate Shower And Soaking Tub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Screened-in Porch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Minutes To Fishing, Boating,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Etc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 On Marion Lake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>
              <a:solidFill>
                <a:schemeClr val="bg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5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$2,000 BONUS Commission Is Offered For Any Offers Submitted Before Dec 9</a:t>
            </a:r>
            <a:r>
              <a:rPr lang="en-US" sz="1500" b="1" i="1" baseline="30000" dirty="0">
                <a:solidFill>
                  <a:srgbClr val="FF0000"/>
                </a:solidFill>
                <a:latin typeface="Century Gothic" panose="020B0502020202020204" pitchFamily="34" charset="0"/>
              </a:rPr>
              <a:t>th</a:t>
            </a:r>
            <a:r>
              <a:rPr lang="en-US" sz="15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  2024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9134474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entury Gothic" panose="020B0502020202020204" pitchFamily="34" charset="0"/>
              </a:rPr>
              <a:t>Atlas </a:t>
            </a:r>
            <a:r>
              <a:rPr lang="en-US" sz="1600" b="1" dirty="0" err="1">
                <a:latin typeface="Century Gothic" panose="020B0502020202020204" pitchFamily="34" charset="0"/>
              </a:rPr>
              <a:t>Fathalla</a:t>
            </a:r>
            <a:endParaRPr lang="en-US" sz="1600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i="1" dirty="0">
                <a:latin typeface="Century Gothic" panose="020B0502020202020204" pitchFamily="34" charset="0"/>
              </a:rPr>
              <a:t>The Home At Last Team</a:t>
            </a:r>
            <a:endParaRPr lang="en-US" sz="1050" i="1" dirty="0">
              <a:latin typeface="Century Gothic" panose="020B0502020202020204" pitchFamily="34" charset="0"/>
            </a:endParaRPr>
          </a:p>
          <a:p>
            <a:pPr algn="ctr"/>
            <a:r>
              <a:rPr lang="en-US" sz="1100" dirty="0">
                <a:latin typeface="Century Gothic" panose="020B0502020202020204" pitchFamily="34" charset="0"/>
              </a:rPr>
              <a:t>843-779-5613</a:t>
            </a:r>
          </a:p>
          <a:p>
            <a:pPr algn="ctr"/>
            <a:r>
              <a:rPr lang="en-US" sz="1100" dirty="0">
                <a:latin typeface="Century Gothic" panose="020B0502020202020204" pitchFamily="34" charset="0"/>
              </a:rPr>
              <a:t>atlas.home.expert@gmail.com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302" y="615290"/>
            <a:ext cx="3887853" cy="259190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27443" y="615290"/>
            <a:ext cx="3887853" cy="259190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4301" y="7299160"/>
            <a:ext cx="2492039" cy="166135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3E7039-F2FE-5100-EFC7-27B34ABE0A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8782" y="7299160"/>
            <a:ext cx="2492037" cy="166135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A46EE7E-58C9-24AC-DAA7-6043514F54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23259" y="7299160"/>
            <a:ext cx="2492037" cy="1661358"/>
          </a:xfrm>
          <a:prstGeom prst="rect">
            <a:avLst/>
          </a:prstGeom>
          <a:ln>
            <a:noFill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259520" y="3454896"/>
            <a:ext cx="77105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131 Green Court</a:t>
            </a:r>
          </a:p>
          <a:p>
            <a:pPr algn="ctr"/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Chapel Creek Plantation | Santee, SC 29142 | MLS# 24021226 | $434,800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EE6403F-F776-4072-D7FE-5F8B31763F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67044" y="6879925"/>
            <a:ext cx="1828800" cy="12192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9679" y="9197592"/>
            <a:ext cx="1619483" cy="766317"/>
          </a:xfrm>
          <a:prstGeom prst="rect">
            <a:avLst/>
          </a:prstGeom>
          <a:effectLst/>
        </p:spPr>
      </p:pic>
      <p:pic>
        <p:nvPicPr>
          <p:cNvPr id="5" name="Picture 2" descr="agent_headshot">
            <a:extLst>
              <a:ext uri="{FF2B5EF4-FFF2-40B4-BE49-F238E27FC236}">
                <a16:creationId xmlns:a16="http://schemas.microsoft.com/office/drawing/2014/main" id="{A196E66B-8753-7195-C6BD-F107489D7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3" y="9181906"/>
            <a:ext cx="797689" cy="797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2025</TotalTime>
  <Words>100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Flood Std</vt:lpstr>
      <vt:lpstr>Office Theme</vt:lpstr>
      <vt:lpstr>Beat The Crowd! Don’t Miss This Black Friday Deal!!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117</cp:revision>
  <dcterms:created xsi:type="dcterms:W3CDTF">2016-07-16T19:46:25Z</dcterms:created>
  <dcterms:modified xsi:type="dcterms:W3CDTF">2024-11-25T21:47:09Z</dcterms:modified>
</cp:coreProperties>
</file>