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3855"/>
          <a:stretch/>
        </p:blipFill>
        <p:spPr bwMode="auto">
          <a:xfrm>
            <a:off x="1729563" y="0"/>
            <a:ext cx="6500037" cy="45008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 L McGillis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843-343-5012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doramcgillis@hotmail.com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22" y="0"/>
            <a:ext cx="6489878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UNIQUE 1 ACRE PROPERTY IN SUMMERVILLE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 HOME AND LARGE SHOP BUILDING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3" y="4172196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n w="3175">
                  <a:noFill/>
                </a:ln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131 Schultz Lake Road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Summerville, SC 29483 | MLS# 25001650 | $375,000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E149DA5-E010-FDF2-3DC8-1D5C5273D6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6498373"/>
            <a:ext cx="1620902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4E4EE2-4427-152F-B661-2C4E3942B5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7798050"/>
            <a:ext cx="1620902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4F7E82-AC92-F257-930A-032BE8B66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3899023"/>
            <a:ext cx="1620902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F47C0A-1796-952A-F1D2-A478ABF5DB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5198698"/>
            <a:ext cx="1620902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10F6904-AAB9-9C32-21EF-874741F02C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0"/>
            <a:ext cx="1620901" cy="12161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880E3DF-0FAF-535F-0BB7-0910254163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1299674"/>
            <a:ext cx="1620901" cy="12161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8108B22-9151-D798-CB6E-1C839B604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2599348"/>
            <a:ext cx="1620902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D51BE5F1-3D5E-769C-E3EE-F21467F9B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22" y="6414850"/>
            <a:ext cx="6489878" cy="25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2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Large corner lot with 2 access points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Move-in ready 3 bedroom 2 bath manufactured home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Open floorplan with family room and a fireplace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Spacious yard with privacy fence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Large 30x50 shop with 3 roll up doors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Office space and full bathroom in shop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Plenty of parking for large equipment or multiple cars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2.5% Buyer’s Agent Compensation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F325FEF-C905-210D-D243-658F58DB5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2" y="5029200"/>
            <a:ext cx="6500037" cy="125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The perfect property for someone who owns a construction company, landscaping business, long haul trucker or just loves working on cars!</a:t>
            </a: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152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ExtraLight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31</cp:revision>
  <dcterms:created xsi:type="dcterms:W3CDTF">2019-12-10T13:50:09Z</dcterms:created>
  <dcterms:modified xsi:type="dcterms:W3CDTF">2025-01-28T20:30:00Z</dcterms:modified>
</cp:coreProperties>
</file>