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669780"/>
            <a:ext cx="7772400" cy="2743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Carroll Realty </a:t>
            </a:r>
            <a:r>
              <a:rPr lang="en-US" sz="1200" dirty="0">
                <a:solidFill>
                  <a:schemeClr val="tx1"/>
                </a:solidFill>
                <a:latin typeface="Trebuchet MS" panose="020B0603020202020204" pitchFamily="34" charset="0"/>
              </a:rPr>
              <a:t>·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103 Palm Blvd </a:t>
            </a:r>
            <a:r>
              <a:rPr lang="en-US" sz="1200" dirty="0">
                <a:solidFill>
                  <a:schemeClr val="tx1"/>
                </a:solidFill>
                <a:latin typeface="Trebuchet MS" panose="020B0603020202020204" pitchFamily="34" charset="0"/>
              </a:rPr>
              <a:t>·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Isle of Palms, SC 29451</a:t>
            </a:r>
          </a:p>
        </p:txBody>
      </p:sp>
      <p:sp>
        <p:nvSpPr>
          <p:cNvPr id="5" name="Rectangle 4"/>
          <p:cNvSpPr/>
          <p:nvPr/>
        </p:nvSpPr>
        <p:spPr>
          <a:xfrm>
            <a:off x="5350004" y="232276"/>
            <a:ext cx="2422396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Century Gothic" panose="020B0502020202020204" pitchFamily="34" charset="0"/>
              </a:rPr>
              <a:t>Liz Lyman</a:t>
            </a:r>
          </a:p>
          <a:p>
            <a:pPr algn="r"/>
            <a:r>
              <a:rPr lang="pt-BR" sz="1100" dirty="0">
                <a:latin typeface="Century Gothic" panose="020B0502020202020204" pitchFamily="34" charset="0"/>
              </a:rPr>
              <a:t>(843) 732-0017</a:t>
            </a:r>
          </a:p>
          <a:p>
            <a:pPr algn="r"/>
            <a:r>
              <a:rPr lang="pt-BR" sz="1100" dirty="0">
                <a:latin typeface="Century Gothic" panose="020B0502020202020204" pitchFamily="34" charset="0"/>
              </a:rPr>
              <a:t>liz@carrollrealtyinc.com</a:t>
            </a:r>
            <a:br>
              <a:rPr lang="pt-BR" sz="1100" dirty="0">
                <a:latin typeface="Century Gothic" panose="020B0502020202020204" pitchFamily="34" charset="0"/>
              </a:rPr>
            </a:br>
            <a:r>
              <a:rPr lang="pt-BR" sz="1100" dirty="0">
                <a:latin typeface="Century Gothic" panose="020B0502020202020204" pitchFamily="34" charset="0"/>
              </a:rPr>
              <a:t>www.carrollrealtyinc.com</a:t>
            </a:r>
            <a:endParaRPr lang="en-US" sz="11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0"/>
            <a:ext cx="7772400" cy="4186834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ORIGINAL OWNER is moving! Pristine 3 or 4 bedroom 2.5 bath home is superbly located in the heart of Mt Pleasant. Only 5 minutes to the beaches of Isle of Palms and </a:t>
            </a:r>
            <a:r>
              <a:rPr lang="en-US" sz="1400" dirty="0" err="1">
                <a:latin typeface="Century Gothic" panose="020B0502020202020204" pitchFamily="34" charset="0"/>
              </a:rPr>
              <a:t>Sullivans</a:t>
            </a:r>
            <a:r>
              <a:rPr lang="en-US" sz="1400" dirty="0">
                <a:latin typeface="Century Gothic" panose="020B0502020202020204" pitchFamily="34" charset="0"/>
              </a:rPr>
              <a:t> Island, 10 minutes to downtown Charlestown. Lots of nearby restaurants and shopping. 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anose="020B0502020202020204" pitchFamily="34" charset="0"/>
              </a:rPr>
              <a:t>This pet free home has been meticulously kept for the last 25 years by the original owners. This beautiful traditional two story home on cul-de-sac, has a large family room, half bath, nice size kitchen with eating area, separate dining and living room with a wood burning fireplace. The living room overlooks the pond and fountain!! Very private! 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anose="020B0502020202020204" pitchFamily="34" charset="0"/>
              </a:rPr>
              <a:t>There is also, a great screened in patio off the living room. No-one behind you! All bedrooms are located on the 2nd floor. The room above the garage can easily be converted to a 4th bedroom, has a window and closet! The master bedroom has large master bathroom with Jacuzzi tub. NO ISSUES OR STORIES WITH THIS HOME! Come see for yourself! 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anose="020B0502020202020204" pitchFamily="34" charset="0"/>
              </a:rPr>
              <a:t>*** New 50 gal water heater recently installed, *** Renovation loans available contact Joann Terrell at South State Bank (843) 224-0525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25334" y="163027"/>
            <a:ext cx="39337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IncognitoMeridies" panose="00000400000000000000" pitchFamily="2" charset="0"/>
              </a:rPr>
              <a:t>3.5% Commission Available To Buyers Agent!!</a:t>
            </a:r>
            <a:endParaRPr lang="en-US" sz="2800" dirty="0">
              <a:solidFill>
                <a:srgbClr val="FFC000"/>
              </a:solidFill>
              <a:latin typeface="IncognitoMeridies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246291"/>
            <a:ext cx="7772400" cy="44915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301593"/>
            <a:ext cx="7772400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1320 Old Mill Lane | </a:t>
            </a:r>
            <a:r>
              <a:rPr lang="en-US" sz="1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Sweetgrass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| Mt Pleasant | MLS# 17015752 | $449,000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4" y="137160"/>
            <a:ext cx="1005840" cy="1005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1714500" cy="1143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7" r="3587"/>
          <a:stretch/>
        </p:blipFill>
        <p:spPr>
          <a:xfrm>
            <a:off x="2527402" y="1745184"/>
            <a:ext cx="2717598" cy="164592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4559"/>
            <a:ext cx="2468879" cy="164592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20" y="1744560"/>
            <a:ext cx="2468880" cy="164592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799" y="3429000"/>
            <a:ext cx="1714500" cy="1143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102" y="3429000"/>
            <a:ext cx="1714500" cy="1143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598" y="3429000"/>
            <a:ext cx="761205" cy="1143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900" y="3429000"/>
            <a:ext cx="1714500" cy="1143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248" y="8759459"/>
            <a:ext cx="1216152" cy="8221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250" y="8759459"/>
            <a:ext cx="1216152" cy="8221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9459"/>
            <a:ext cx="1216152" cy="8221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500" y="8759459"/>
            <a:ext cx="1216152" cy="8221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000" y="8759459"/>
            <a:ext cx="1216152" cy="8221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750" y="8759459"/>
            <a:ext cx="1216152" cy="82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255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IncognitoMeridies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2017-09-05T12:35:20Z</dcterms:modified>
</cp:coreProperties>
</file>