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16"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3632" y="0"/>
            <a:ext cx="7782339" cy="811806"/>
          </a:xfrm>
        </p:spPr>
        <p:txBody>
          <a:bodyPr anchor="ctr">
            <a:noAutofit/>
          </a:bodyPr>
          <a:lstStyle/>
          <a:p>
            <a:r>
              <a:rPr lang="en-US" sz="2800" b="1">
                <a:ln w="3175">
                  <a:noFill/>
                </a:ln>
                <a:solidFill>
                  <a:srgbClr val="FF0000"/>
                </a:solidFill>
                <a:latin typeface="Futura Lt BT" panose="020B0402020204020303" pitchFamily="34" charset="0"/>
                <a:ea typeface="Gadugi" panose="020B0502040204020203" pitchFamily="34" charset="0"/>
              </a:rPr>
              <a:t>Rare Find </a:t>
            </a:r>
            <a:r>
              <a:rPr lang="en-US" sz="2800" b="1" dirty="0">
                <a:ln w="3175">
                  <a:noFill/>
                </a:ln>
                <a:solidFill>
                  <a:srgbClr val="FF0000"/>
                </a:solidFill>
                <a:latin typeface="Futura Lt BT" panose="020B0402020204020303" pitchFamily="34" charset="0"/>
                <a:ea typeface="Gadugi" panose="020B0502040204020203" pitchFamily="34" charset="0"/>
              </a:rPr>
              <a:t>in Eagle Landing!</a:t>
            </a:r>
            <a:endParaRPr lang="en-US" sz="2800" dirty="0">
              <a:ln w="3175">
                <a:noFill/>
              </a:ln>
              <a:solidFill>
                <a:schemeClr val="bg1">
                  <a:lumMod val="50000"/>
                </a:schemeClr>
              </a:solidFill>
              <a:latin typeface="Futura Lt BT" panose="020B0402020204020303" pitchFamily="34" charset="0"/>
              <a:ea typeface="Gadugi" panose="020B0502040204020203" pitchFamily="34" charset="0"/>
            </a:endParaRPr>
          </a:p>
        </p:txBody>
      </p:sp>
      <p:sp>
        <p:nvSpPr>
          <p:cNvPr id="13" name="Rectangle 12"/>
          <p:cNvSpPr/>
          <p:nvPr/>
        </p:nvSpPr>
        <p:spPr>
          <a:xfrm>
            <a:off x="1049440" y="9010033"/>
            <a:ext cx="4589361" cy="1031051"/>
          </a:xfrm>
          <a:prstGeom prst="rect">
            <a:avLst/>
          </a:prstGeom>
        </p:spPr>
        <p:txBody>
          <a:bodyPr wrap="square">
            <a:spAutoFit/>
          </a:bodyPr>
          <a:lstStyle/>
          <a:p>
            <a:r>
              <a:rPr lang="en-US" sz="1400" b="1" dirty="0">
                <a:latin typeface="Futura Bk BT" panose="020B0502020204020303" pitchFamily="34" charset="0"/>
                <a:ea typeface="Gadugi" panose="020B0502040204020203" pitchFamily="34" charset="0"/>
              </a:rPr>
              <a:t>Nick Mazzilli</a:t>
            </a:r>
            <a:br>
              <a:rPr lang="en-US" sz="1400" b="1" dirty="0">
                <a:latin typeface="Futura Bk BT" panose="020B0502020204020303" pitchFamily="34" charset="0"/>
                <a:ea typeface="Gadugi" panose="020B0502040204020203" pitchFamily="34" charset="0"/>
              </a:rPr>
            </a:br>
            <a:br>
              <a:rPr lang="en-US" sz="1100" b="1"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(843) 640-5575</a:t>
            </a:r>
          </a:p>
          <a:p>
            <a:r>
              <a:rPr lang="en-US" sz="1200" dirty="0">
                <a:latin typeface="Futura Bk BT" panose="020B0502020204020303" pitchFamily="34" charset="0"/>
                <a:ea typeface="Gadugi" panose="020B0502040204020203" pitchFamily="34" charset="0"/>
              </a:rPr>
              <a:t>nick@nickmcharleston.com</a:t>
            </a:r>
            <a:br>
              <a:rPr lang="en-US" sz="1200"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www.nickmcharleston.com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398479" y="9086248"/>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484723" y="9014852"/>
            <a:ext cx="1314450" cy="5202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6457950" y="9601201"/>
            <a:ext cx="1440076" cy="461665"/>
          </a:xfrm>
          <a:prstGeom prst="rect">
            <a:avLst/>
          </a:prstGeom>
        </p:spPr>
        <p:txBody>
          <a:bodyPr wrap="square">
            <a:spAutoFit/>
          </a:bodyPr>
          <a:lstStyle/>
          <a:p>
            <a:pPr algn="r"/>
            <a:r>
              <a:rPr lang="en-US" sz="800" dirty="0">
                <a:solidFill>
                  <a:schemeClr val="bg1">
                    <a:lumMod val="65000"/>
                  </a:schemeClr>
                </a:solidFill>
                <a:latin typeface="Gadugi" panose="020B0502040204020203" pitchFamily="34" charset="0"/>
                <a:ea typeface="Gadugi" panose="020B0502040204020203" pitchFamily="34" charset="0"/>
              </a:rPr>
              <a:t>Reside Real Estate LLC</a:t>
            </a:r>
          </a:p>
          <a:p>
            <a:pPr algn="r"/>
            <a:r>
              <a:rPr lang="en-US" sz="800" dirty="0">
                <a:solidFill>
                  <a:schemeClr val="bg1">
                    <a:lumMod val="65000"/>
                  </a:schemeClr>
                </a:solidFill>
                <a:latin typeface="Gadugi" panose="020B0502040204020203" pitchFamily="34" charset="0"/>
                <a:ea typeface="Gadugi" panose="020B0502040204020203" pitchFamily="34" charset="0"/>
              </a:rPr>
              <a:t>155 </a:t>
            </a:r>
            <a:r>
              <a:rPr lang="en-US" sz="800" dirty="0" err="1">
                <a:solidFill>
                  <a:schemeClr val="bg1">
                    <a:lumMod val="65000"/>
                  </a:schemeClr>
                </a:solidFill>
                <a:latin typeface="Gadugi" panose="020B0502040204020203" pitchFamily="34" charset="0"/>
                <a:ea typeface="Gadugi" panose="020B0502040204020203" pitchFamily="34" charset="0"/>
              </a:rPr>
              <a:t>Wingo</a:t>
            </a:r>
            <a:r>
              <a:rPr lang="en-US" sz="800" dirty="0">
                <a:solidFill>
                  <a:schemeClr val="bg1">
                    <a:lumMod val="65000"/>
                  </a:schemeClr>
                </a:solidFill>
                <a:latin typeface="Gadugi" panose="020B0502040204020203" pitchFamily="34" charset="0"/>
                <a:ea typeface="Gadugi" panose="020B0502040204020203" pitchFamily="34" charset="0"/>
              </a:rPr>
              <a:t> Way Unit 421</a:t>
            </a:r>
            <a:br>
              <a:rPr lang="en-US" sz="800" dirty="0">
                <a:solidFill>
                  <a:schemeClr val="bg1">
                    <a:lumMod val="65000"/>
                  </a:schemeClr>
                </a:solidFill>
                <a:latin typeface="Gadugi" panose="020B0502040204020203" pitchFamily="34" charset="0"/>
                <a:ea typeface="Gadugi" panose="020B0502040204020203" pitchFamily="34" charset="0"/>
              </a:rPr>
            </a:br>
            <a:r>
              <a:rPr lang="en-US" sz="800" dirty="0">
                <a:solidFill>
                  <a:schemeClr val="bg1">
                    <a:lumMod val="65000"/>
                  </a:schemeClr>
                </a:solidFill>
                <a:latin typeface="Gadugi" panose="020B0502040204020203" pitchFamily="34" charset="0"/>
                <a:ea typeface="Gadugi" panose="020B0502040204020203" pitchFamily="34" charset="0"/>
              </a:rPr>
              <a:t>Mt. Pleasant, SC 29464</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228602" y="3511664"/>
            <a:ext cx="7772399" cy="811807"/>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800" dirty="0">
                <a:latin typeface="Futura LtCn BT" panose="020B0408020204030204" pitchFamily="34" charset="0"/>
              </a:rPr>
              <a:t>1321 Kingfisher Circle</a:t>
            </a:r>
            <a:br>
              <a:rPr lang="en-US" sz="2800" dirty="0">
                <a:latin typeface="Futura LtCn BT" panose="020B0408020204030204" pitchFamily="34" charset="0"/>
              </a:rPr>
            </a:br>
            <a:r>
              <a:rPr lang="en-US" sz="1800" i="1" dirty="0">
                <a:latin typeface="Futura LtCn BT" panose="020B0408020204030204" pitchFamily="34" charset="0"/>
              </a:rPr>
              <a:t>Eagle Landing ~ Hanahan, SC 29410 ~ MLS# 19033809 ~ $319,900</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528753" y="4426066"/>
            <a:ext cx="7172094" cy="3268339"/>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500" b="1" i="1" dirty="0">
                <a:latin typeface="Futura Lt BT" panose="020B0402020204020303" pitchFamily="34" charset="0"/>
              </a:rPr>
              <a:t>**Seller is offering a credit to sand, refinish, and </a:t>
            </a:r>
            <a:r>
              <a:rPr lang="en-US" sz="1500" b="1" i="1" dirty="0" err="1">
                <a:latin typeface="Futura Lt BT" panose="020B0402020204020303" pitchFamily="34" charset="0"/>
              </a:rPr>
              <a:t>restain</a:t>
            </a:r>
            <a:br>
              <a:rPr lang="en-US" sz="1500" b="1" i="1" dirty="0">
                <a:latin typeface="Futura Lt BT" panose="020B0402020204020303" pitchFamily="34" charset="0"/>
              </a:rPr>
            </a:br>
            <a:r>
              <a:rPr lang="en-US" sz="1500" b="1" i="1" dirty="0">
                <a:latin typeface="Futura Lt BT" panose="020B0402020204020303" pitchFamily="34" charset="0"/>
              </a:rPr>
              <a:t>the hardwoods and to replace the carpet!**</a:t>
            </a:r>
          </a:p>
          <a:p>
            <a:r>
              <a:rPr lang="en-US" sz="1500" dirty="0">
                <a:latin typeface="Futura Lt BT" panose="020B0402020204020303" pitchFamily="34" charset="0"/>
              </a:rPr>
              <a:t>This all brick home located in a private cul-de-sac offers 4 Bedrooms and 3 Full Bathrooms + 1 Half Bath! As you walk into this home, you enter the foyer with the large dining room on the right, perfect for holiday dinners. To the left is the large master bedroom with a separate garden tub and shower in the master bathroom. The living room contains a fireplace and connects to the additional breakfast dining area. The kitchen has tons of cabinetry and counterspace and comes with ALL APPLIANCES! Upstairs contains second Master and the additional bedrooms/bathrooms. Each of the bedrooms are huge and have plenty of closet space. Looking to host outdoor parties? The screened-in back porch with views of the pond is the icing on the cake! Roof was replaced in 2017. This home is just minutes from restaurants, groceries, gyms, and endless shopping with the Northwoods Mall right across the neighborhood entrance! Schedule your showing today!</a:t>
            </a:r>
            <a:endParaRPr lang="en-US" sz="1500" b="1" i="1" dirty="0">
              <a:latin typeface="Futura Lt BT" panose="020B0402020204020303" pitchFamily="34" charset="0"/>
            </a:endParaRP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rotWithShape="1">
          <a:blip r:embed="rId4">
            <a:extLst>
              <a:ext uri="{28A0092B-C50C-407E-A947-70E740481C1C}">
                <a14:useLocalDpi xmlns:a14="http://schemas.microsoft.com/office/drawing/2010/main" val="0"/>
              </a:ext>
            </a:extLst>
          </a:blip>
          <a:srcRect b="12139"/>
          <a:stretch/>
        </p:blipFill>
        <p:spPr>
          <a:xfrm>
            <a:off x="547063" y="811807"/>
            <a:ext cx="4609344" cy="2699858"/>
          </a:xfrm>
          <a:prstGeom prst="rect">
            <a:avLst/>
          </a:prstGeom>
          <a:ln>
            <a:solidFill>
              <a:schemeClr val="tx1"/>
            </a:solidFill>
          </a:ln>
        </p:spPr>
      </p:pic>
      <p:pic>
        <p:nvPicPr>
          <p:cNvPr id="15" name="Picture 14">
            <a:extLst>
              <a:ext uri="{FF2B5EF4-FFF2-40B4-BE49-F238E27FC236}">
                <a16:creationId xmlns:a16="http://schemas.microsoft.com/office/drawing/2014/main" id="{5B47ED2B-51F2-4554-B8B6-8110A2A34C34}"/>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5812" b="9780"/>
          <a:stretch/>
        </p:blipFill>
        <p:spPr>
          <a:xfrm>
            <a:off x="5484813" y="811807"/>
            <a:ext cx="2192753" cy="1233906"/>
          </a:xfrm>
          <a:prstGeom prst="rect">
            <a:avLst/>
          </a:prstGeom>
          <a:ln>
            <a:solidFill>
              <a:schemeClr val="tx1"/>
            </a:solidFill>
          </a:ln>
        </p:spPr>
      </p:pic>
      <p:pic>
        <p:nvPicPr>
          <p:cNvPr id="19" name="Picture 18">
            <a:extLst>
              <a:ext uri="{FF2B5EF4-FFF2-40B4-BE49-F238E27FC236}">
                <a16:creationId xmlns:a16="http://schemas.microsoft.com/office/drawing/2014/main" id="{2D14CB8F-4B9B-4CD9-B1A7-CBE6BC8653FA}"/>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47063" y="7808234"/>
            <a:ext cx="1203550" cy="802367"/>
          </a:xfrm>
          <a:prstGeom prst="rect">
            <a:avLst/>
          </a:prstGeom>
          <a:ln>
            <a:solidFill>
              <a:schemeClr val="tx1"/>
            </a:solidFill>
          </a:ln>
        </p:spPr>
      </p:pic>
      <p:pic>
        <p:nvPicPr>
          <p:cNvPr id="21" name="Picture 20">
            <a:extLst>
              <a:ext uri="{FF2B5EF4-FFF2-40B4-BE49-F238E27FC236}">
                <a16:creationId xmlns:a16="http://schemas.microsoft.com/office/drawing/2014/main" id="{A835926D-BD65-4701-A83E-B03BCE2C9FD5}"/>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013936" y="7808234"/>
            <a:ext cx="1257041" cy="802367"/>
          </a:xfrm>
          <a:prstGeom prst="rect">
            <a:avLst/>
          </a:prstGeom>
          <a:ln>
            <a:solidFill>
              <a:schemeClr val="tx1"/>
            </a:solidFill>
          </a:ln>
        </p:spPr>
      </p:pic>
      <p:pic>
        <p:nvPicPr>
          <p:cNvPr id="23" name="Picture 22">
            <a:extLst>
              <a:ext uri="{FF2B5EF4-FFF2-40B4-BE49-F238E27FC236}">
                <a16:creationId xmlns:a16="http://schemas.microsoft.com/office/drawing/2014/main" id="{9FB4432A-213F-4924-9C56-2499E78F7DE2}"/>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474014" y="7808234"/>
            <a:ext cx="1203550" cy="802367"/>
          </a:xfrm>
          <a:prstGeom prst="rect">
            <a:avLst/>
          </a:prstGeom>
          <a:ln>
            <a:solidFill>
              <a:schemeClr val="tx1"/>
            </a:solidFill>
          </a:ln>
        </p:spPr>
      </p:pic>
      <p:pic>
        <p:nvPicPr>
          <p:cNvPr id="28" name="Picture 27">
            <a:extLst>
              <a:ext uri="{FF2B5EF4-FFF2-40B4-BE49-F238E27FC236}">
                <a16:creationId xmlns:a16="http://schemas.microsoft.com/office/drawing/2014/main" id="{FAA4C162-F7EB-4629-964B-23018F1FA519}"/>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0134600" y="7896366"/>
            <a:ext cx="1204048" cy="802699"/>
          </a:xfrm>
          <a:prstGeom prst="rect">
            <a:avLst/>
          </a:prstGeom>
          <a:ln>
            <a:solidFill>
              <a:schemeClr val="tx1"/>
            </a:solidFill>
          </a:ln>
        </p:spPr>
      </p:pic>
      <p:pic>
        <p:nvPicPr>
          <p:cNvPr id="29" name="Picture 28">
            <a:extLst>
              <a:ext uri="{FF2B5EF4-FFF2-40B4-BE49-F238E27FC236}">
                <a16:creationId xmlns:a16="http://schemas.microsoft.com/office/drawing/2014/main" id="{B31C9F1C-C662-4B79-87FC-2EB2829E50D5}"/>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3534300" y="7807902"/>
            <a:ext cx="1204048" cy="802699"/>
          </a:xfrm>
          <a:prstGeom prst="rect">
            <a:avLst/>
          </a:prstGeom>
          <a:ln>
            <a:solidFill>
              <a:schemeClr val="tx1"/>
            </a:solidFill>
          </a:ln>
        </p:spPr>
      </p:pic>
      <p:pic>
        <p:nvPicPr>
          <p:cNvPr id="20" name="Picture 19">
            <a:extLst>
              <a:ext uri="{FF2B5EF4-FFF2-40B4-BE49-F238E27FC236}">
                <a16:creationId xmlns:a16="http://schemas.microsoft.com/office/drawing/2014/main" id="{0B530430-534E-4C63-B1A4-50C73A2ACB56}"/>
              </a:ext>
            </a:extLst>
          </p:cNvPr>
          <p:cNvPicPr>
            <a:picLocks noChangeAspect="1"/>
          </p:cNvPicPr>
          <p:nvPr/>
        </p:nvPicPr>
        <p:blipFill rotWithShape="1">
          <a:blip r:embed="rId11" cstate="print">
            <a:extLst>
              <a:ext uri="{28A0092B-C50C-407E-A947-70E740481C1C}">
                <a14:useLocalDpi xmlns:a14="http://schemas.microsoft.com/office/drawing/2010/main" val="0"/>
              </a:ext>
            </a:extLst>
          </a:blip>
          <a:srcRect t="12778"/>
          <a:stretch/>
        </p:blipFill>
        <p:spPr>
          <a:xfrm>
            <a:off x="5001671" y="7807902"/>
            <a:ext cx="1209021" cy="802699"/>
          </a:xfrm>
          <a:prstGeom prst="rect">
            <a:avLst/>
          </a:prstGeom>
          <a:ln>
            <a:solidFill>
              <a:schemeClr val="tx1"/>
            </a:solidFill>
          </a:ln>
        </p:spPr>
      </p:pic>
      <p:pic>
        <p:nvPicPr>
          <p:cNvPr id="22" name="Picture 21">
            <a:extLst>
              <a:ext uri="{FF2B5EF4-FFF2-40B4-BE49-F238E27FC236}">
                <a16:creationId xmlns:a16="http://schemas.microsoft.com/office/drawing/2014/main" id="{23EBACDA-ACDE-4DC5-9152-8A4D1E33081E}"/>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t="7363" b="7732"/>
          <a:stretch/>
        </p:blipFill>
        <p:spPr>
          <a:xfrm>
            <a:off x="5484813" y="2269459"/>
            <a:ext cx="2194560" cy="1242206"/>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394</TotalTime>
  <Words>258</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Futura Bk BT</vt:lpstr>
      <vt:lpstr>Futura Lt BT</vt:lpstr>
      <vt:lpstr>Futura LtCn BT</vt:lpstr>
      <vt:lpstr>Gadugi</vt:lpstr>
      <vt:lpstr>Office Theme</vt:lpstr>
      <vt:lpstr>Rare Find in Eagle Landing!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65</cp:revision>
  <dcterms:created xsi:type="dcterms:W3CDTF">2006-08-16T00:00:00Z</dcterms:created>
  <dcterms:modified xsi:type="dcterms:W3CDTF">2020-01-11T22:59:12Z</dcterms:modified>
</cp:coreProperties>
</file>