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512" y="84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3" y="1554480"/>
            <a:ext cx="9052560" cy="2072640"/>
          </a:xfrm>
        </p:spPr>
        <p:txBody>
          <a:bodyPr vert="horz" lIns="50941" tIns="0" rIns="50941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53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508760" y="3775924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509412" indent="0" algn="ctr">
              <a:buNone/>
            </a:lvl2pPr>
            <a:lvl3pPr marL="1018824" indent="0" algn="ctr">
              <a:buNone/>
            </a:lvl3pPr>
            <a:lvl4pPr marL="1528237" indent="0" algn="ctr">
              <a:buNone/>
            </a:lvl4pPr>
            <a:lvl5pPr marL="2037649" indent="0" algn="ctr">
              <a:buNone/>
            </a:lvl5pPr>
            <a:lvl6pPr marL="2547061" indent="0" algn="ctr">
              <a:buNone/>
            </a:lvl6pPr>
            <a:lvl7pPr marL="3056473" indent="0" algn="ctr">
              <a:buNone/>
            </a:lvl7pPr>
            <a:lvl8pPr marL="3565886" indent="0" algn="ctr">
              <a:buNone/>
            </a:lvl8pPr>
            <a:lvl9pPr marL="4075298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7"/>
            <a:ext cx="2263140" cy="6631728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6631728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0220" y="690880"/>
            <a:ext cx="7795260" cy="20726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3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0220" y="2842157"/>
            <a:ext cx="7795260" cy="1711007"/>
          </a:xfrm>
        </p:spPr>
        <p:txBody>
          <a:bodyPr anchor="t"/>
          <a:lstStyle>
            <a:lvl1pPr marL="81506" indent="0" algn="l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17280" y="7272232"/>
            <a:ext cx="838200" cy="41380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0"/>
            <a:ext cx="4442460" cy="5129425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0"/>
            <a:ext cx="4442460" cy="5129425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09457"/>
            <a:ext cx="9052560" cy="1295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4"/>
            <a:ext cx="4444207" cy="851005"/>
          </a:xfrm>
        </p:spPr>
        <p:txBody>
          <a:bodyPr anchor="ctr"/>
          <a:lstStyle>
            <a:lvl1pPr marL="0" indent="0">
              <a:buNone/>
              <a:defRPr sz="2700" b="0" cap="all" baseline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09528" y="1739794"/>
            <a:ext cx="4445953" cy="851005"/>
          </a:xfrm>
        </p:spPr>
        <p:txBody>
          <a:bodyPr anchor="ctr"/>
          <a:lstStyle>
            <a:lvl1pPr marL="0" indent="0">
              <a:buNone/>
              <a:defRPr sz="2700" b="0" cap="all" baseline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2920" y="2677160"/>
            <a:ext cx="4444207" cy="42658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677160"/>
            <a:ext cx="4445953" cy="42658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5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2921" y="1727200"/>
            <a:ext cx="3309144" cy="5215785"/>
          </a:xfrm>
        </p:spPr>
        <p:txBody>
          <a:bodyPr/>
          <a:lstStyle>
            <a:lvl1pPr marL="0" indent="0">
              <a:buNone/>
              <a:defRPr sz="16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500"/>
            </a:lvl3pPr>
            <a:lvl4pPr>
              <a:defRPr sz="22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680" y="690880"/>
            <a:ext cx="6035040" cy="591926"/>
          </a:xfrm>
        </p:spPr>
        <p:txBody>
          <a:bodyPr lIns="50941" rIns="50941" bIns="0" anchor="b">
            <a:sp3d prstMaterial="softEdge"/>
          </a:bodyPr>
          <a:lstStyle>
            <a:lvl1pPr algn="ctr">
              <a:buNone/>
              <a:defRPr sz="22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1680" y="2076238"/>
            <a:ext cx="6035040" cy="44907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6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1680" y="1322358"/>
            <a:ext cx="6035040" cy="601066"/>
          </a:xfrm>
        </p:spPr>
        <p:txBody>
          <a:bodyPr lIns="50941" tIns="50941" rIns="50941" anchor="t"/>
          <a:lstStyle>
            <a:lvl1pPr marL="0" indent="0" algn="ctr">
              <a:buNone/>
              <a:defRPr sz="16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337048"/>
          </a:xfrm>
          <a:prstGeom prst="rect">
            <a:avLst/>
          </a:prstGeom>
        </p:spPr>
        <p:txBody>
          <a:bodyPr vert="horz" lIns="101882" tIns="50941" rIns="101882" bIns="50941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02920" y="7272232"/>
            <a:ext cx="2346960" cy="413808"/>
          </a:xfrm>
          <a:prstGeom prst="rect">
            <a:avLst/>
          </a:prstGeom>
        </p:spPr>
        <p:txBody>
          <a:bodyPr vert="horz" lIns="101882" tIns="50941" rIns="101882" bIns="50941" anchor="b"/>
          <a:lstStyle>
            <a:lvl1pPr algn="l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436620" y="7272232"/>
            <a:ext cx="3185160" cy="413808"/>
          </a:xfrm>
          <a:prstGeom prst="rect">
            <a:avLst/>
          </a:prstGeom>
        </p:spPr>
        <p:txBody>
          <a:bodyPr vert="horz" lIns="101882" tIns="50941" rIns="101882" bIns="50941" anchor="b"/>
          <a:lstStyle>
            <a:lvl1pPr algn="ctr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717280" y="7272232"/>
            <a:ext cx="838200" cy="413808"/>
          </a:xfrm>
          <a:prstGeom prst="rect">
            <a:avLst/>
          </a:prstGeom>
        </p:spPr>
        <p:txBody>
          <a:bodyPr vert="horz" lIns="0" tIns="50941" rIns="0" bIns="50941" anchor="b"/>
          <a:lstStyle>
            <a:lvl1pPr algn="r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6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611295" indent="-458471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967883" indent="-315836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63342" indent="-254706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507860" indent="-203765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721813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1966331" indent="-203765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90473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414614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638755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" y="0"/>
            <a:ext cx="10057016" cy="886778"/>
          </a:xfrm>
        </p:spPr>
        <p:txBody>
          <a:bodyPr anchor="ctr">
            <a:normAutofit fontScale="90000"/>
          </a:bodyPr>
          <a:lstStyle/>
          <a:p>
            <a:r>
              <a:rPr lang="en-US" sz="3200" i="1" dirty="0">
                <a:solidFill>
                  <a:srgbClr val="FFFF00"/>
                </a:solidFill>
                <a:effectLst/>
              </a:rPr>
              <a:t>Open House ~ Sunday, August 19th ~ 1-4pm </a:t>
            </a:r>
            <a:endParaRPr lang="en-US" sz="3200" i="1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0510" y="3649717"/>
            <a:ext cx="10068910" cy="2509182"/>
          </a:xfrm>
        </p:spPr>
        <p:txBody>
          <a:bodyPr anchor="ctr">
            <a:noAutofit/>
          </a:bodyPr>
          <a:lstStyle/>
          <a:p>
            <a:r>
              <a:rPr lang="en-US" sz="1600" b="1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Great location for Investors or First Time Home Buyers in Dorchester 2 school district!</a:t>
            </a:r>
          </a:p>
          <a:p>
            <a:r>
              <a:rPr lang="en-US" sz="16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3BR, 2.5 bath townhouse is an end unit on a cul-de-sac street with a fenced in backyard. Downstairs living space has open concept from foyer to kitchen and great room. Upstairs you will find master bedroom </a:t>
            </a:r>
            <a:r>
              <a:rPr lang="en-US" sz="1600" dirty="0" err="1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ensuite</a:t>
            </a:r>
            <a:r>
              <a:rPr lang="en-US" sz="16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2 spacious bedrooms with large closets and laundry area. Location is convenient to shopping, amenities, Joint Base Charleston, Boeing, Bosch and transportation routes.</a:t>
            </a:r>
          </a:p>
        </p:txBody>
      </p:sp>
      <p:sp>
        <p:nvSpPr>
          <p:cNvPr id="4" name="Rectangle 3"/>
          <p:cNvSpPr/>
          <p:nvPr/>
        </p:nvSpPr>
        <p:spPr>
          <a:xfrm>
            <a:off x="3686949" y="887611"/>
            <a:ext cx="2701658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1322 Garland Street</a:t>
            </a:r>
          </a:p>
          <a:p>
            <a:pPr algn="ctr"/>
            <a:endParaRPr lang="en-US" sz="17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1700" dirty="0" err="1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Vistiana</a:t>
            </a:r>
            <a:endParaRPr lang="en-US" sz="17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17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 Charleston, SC 29420</a:t>
            </a:r>
          </a:p>
          <a:p>
            <a:pPr algn="ctr"/>
            <a:endParaRPr lang="en-US" sz="17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17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18017026</a:t>
            </a:r>
          </a:p>
          <a:p>
            <a:pPr algn="ctr"/>
            <a:r>
              <a:rPr lang="en-US" sz="17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$156,900</a:t>
            </a:r>
          </a:p>
          <a:p>
            <a:pPr algn="ctr"/>
            <a:endParaRPr lang="en-US" sz="17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17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Bedroom ~ 2½ Baths</a:t>
            </a:r>
          </a:p>
          <a:p>
            <a:pPr algn="ctr"/>
            <a:r>
              <a:rPr lang="en-US" sz="17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1,450 Square Feet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8610" y="887611"/>
            <a:ext cx="3669790" cy="275234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Rectangle 5"/>
          <p:cNvSpPr/>
          <p:nvPr/>
        </p:nvSpPr>
        <p:spPr>
          <a:xfrm>
            <a:off x="1386" y="6110407"/>
            <a:ext cx="10075406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Terri Wood</a:t>
            </a:r>
          </a:p>
          <a:p>
            <a:pPr algn="ctr"/>
            <a:r>
              <a:rPr lang="en-US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Real Estate Agent</a:t>
            </a:r>
          </a:p>
          <a:p>
            <a:pPr algn="ctr"/>
            <a:r>
              <a:rPr lang="en-US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Miler Properties</a:t>
            </a:r>
          </a:p>
          <a:p>
            <a:pPr algn="ctr"/>
            <a:r>
              <a:rPr lang="en-US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Office: (843) 821-1111</a:t>
            </a:r>
          </a:p>
          <a:p>
            <a:pPr algn="ctr"/>
            <a:r>
              <a:rPr lang="en-US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Cell: (843) 478-7020</a:t>
            </a:r>
          </a:p>
          <a:p>
            <a:pPr algn="ctr"/>
            <a:r>
              <a:rPr lang="en-US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terri@milerproperties.com</a:t>
            </a:r>
            <a:br>
              <a:rPr lang="en-US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www.milerproperties.com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9732"/>
            <a:ext cx="2145792" cy="160934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3789" y="2282340"/>
            <a:ext cx="1828800" cy="13716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2610" y="6159731"/>
            <a:ext cx="2145790" cy="160934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82340"/>
            <a:ext cx="1828800" cy="13716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96542"/>
            <a:ext cx="1828800" cy="13716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3789" y="896540"/>
            <a:ext cx="1828800" cy="13716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670890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Hyde Park">
      <a:dk1>
        <a:srgbClr val="724108"/>
      </a:dk1>
      <a:lt1>
        <a:sysClr val="window" lastClr="FFFFFF"/>
      </a:lt1>
      <a:dk2>
        <a:srgbClr val="BD582C"/>
      </a:dk2>
      <a:lt2>
        <a:srgbClr val="CCDDEA"/>
      </a:lt2>
      <a:accent1>
        <a:srgbClr val="724108"/>
      </a:accent1>
      <a:accent2>
        <a:srgbClr val="5E2C16"/>
      </a:accent2>
      <a:accent3>
        <a:srgbClr val="9B8357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138</TotalTime>
  <Words>142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Book Antiqua</vt:lpstr>
      <vt:lpstr>Lucida Sans</vt:lpstr>
      <vt:lpstr>Wingdings</vt:lpstr>
      <vt:lpstr>Wingdings 2</vt:lpstr>
      <vt:lpstr>Wingdings 3</vt:lpstr>
      <vt:lpstr>Apex</vt:lpstr>
      <vt:lpstr>Open House ~ Sunday, August 19th ~ 1-4pm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HOUSE!!  Sunday 8/24, 1-4</dc:title>
  <dc:creator>CVH360</dc:creator>
  <cp:lastModifiedBy>A. Thomas Price</cp:lastModifiedBy>
  <cp:revision>30</cp:revision>
  <dcterms:created xsi:type="dcterms:W3CDTF">2006-08-16T00:00:00Z</dcterms:created>
  <dcterms:modified xsi:type="dcterms:W3CDTF">2018-08-16T03:18:52Z</dcterms:modified>
</cp:coreProperties>
</file>