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48" y="-336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3/14/2017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3/14/2017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3/14/2017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3/14/2017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3/14/2017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10.jpeg"/><Relationship Id="rId18" Type="http://schemas.openxmlformats.org/officeDocument/2006/relationships/image" Target="../media/image15.jpeg"/><Relationship Id="rId3" Type="http://schemas.openxmlformats.org/officeDocument/2006/relationships/image" Target="../media/image2.jpg"/><Relationship Id="rId7" Type="http://schemas.openxmlformats.org/officeDocument/2006/relationships/image" Target="../media/image4.jpeg"/><Relationship Id="rId12" Type="http://schemas.openxmlformats.org/officeDocument/2006/relationships/image" Target="../media/image9.jpeg"/><Relationship Id="rId17" Type="http://schemas.openxmlformats.org/officeDocument/2006/relationships/image" Target="../media/image14.jpeg"/><Relationship Id="rId2" Type="http://schemas.openxmlformats.org/officeDocument/2006/relationships/image" Target="../media/image1.jpg"/><Relationship Id="rId16" Type="http://schemas.openxmlformats.org/officeDocument/2006/relationships/image" Target="../media/image13.jpeg"/><Relationship Id="rId1" Type="http://schemas.openxmlformats.org/officeDocument/2006/relationships/slideLayout" Target="../slideLayouts/slideLayout1.xml"/><Relationship Id="rId6" Type="http://schemas.openxmlformats.org/officeDocument/2006/relationships/hyperlink" Target="http://www.erawilderrealty.com/" TargetMode="External"/><Relationship Id="rId11" Type="http://schemas.openxmlformats.org/officeDocument/2006/relationships/image" Target="../media/image8.jpeg"/><Relationship Id="rId5" Type="http://schemas.openxmlformats.org/officeDocument/2006/relationships/hyperlink" Target="mailto:lindbergsherrie@gmail.com" TargetMode="External"/><Relationship Id="rId15" Type="http://schemas.openxmlformats.org/officeDocument/2006/relationships/image" Target="../media/image12.jpeg"/><Relationship Id="rId10" Type="http://schemas.openxmlformats.org/officeDocument/2006/relationships/image" Target="../media/image7.jpeg"/><Relationship Id="rId4" Type="http://schemas.openxmlformats.org/officeDocument/2006/relationships/image" Target="../media/image3.jpeg"/><Relationship Id="rId9" Type="http://schemas.openxmlformats.org/officeDocument/2006/relationships/image" Target="../media/image6.jpe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11225" y="627743"/>
            <a:ext cx="4949950" cy="2869535"/>
          </a:xfrm>
          <a:prstGeom prst="rect">
            <a:avLst/>
          </a:prstGeom>
          <a:ln w="12700">
            <a:solidFill>
              <a:schemeClr val="bg1"/>
            </a:solidFill>
          </a:ln>
        </p:spPr>
      </p:pic>
      <p:sp>
        <p:nvSpPr>
          <p:cNvPr id="2" name="Title 1"/>
          <p:cNvSpPr>
            <a:spLocks noGrp="1"/>
          </p:cNvSpPr>
          <p:nvPr>
            <p:ph type="ctrTitle"/>
          </p:nvPr>
        </p:nvSpPr>
        <p:spPr>
          <a:xfrm>
            <a:off x="0" y="0"/>
            <a:ext cx="7772400" cy="533400"/>
          </a:xfrm>
        </p:spPr>
        <p:txBody>
          <a:bodyPr>
            <a:noAutofit/>
          </a:bodyPr>
          <a:lstStyle/>
          <a:p>
            <a:r>
              <a:rPr lang="en-US" sz="2800" b="1" i="1" dirty="0">
                <a:solidFill>
                  <a:srgbClr val="FF0000"/>
                </a:solidFill>
                <a:latin typeface="Cambria" panose="02040503050406030204" pitchFamily="18" charset="0"/>
              </a:rPr>
              <a:t>Beautiful Brick Home in </a:t>
            </a:r>
            <a:r>
              <a:rPr lang="en-US" sz="2800" b="1" i="1" dirty="0" err="1">
                <a:solidFill>
                  <a:srgbClr val="FF0000"/>
                </a:solidFill>
                <a:latin typeface="Cambria" panose="02040503050406030204" pitchFamily="18" charset="0"/>
              </a:rPr>
              <a:t>Charlestowne</a:t>
            </a:r>
            <a:r>
              <a:rPr lang="en-US" sz="2800" b="1" i="1" dirty="0">
                <a:solidFill>
                  <a:srgbClr val="FF0000"/>
                </a:solidFill>
                <a:latin typeface="Cambria" panose="02040503050406030204" pitchFamily="18" charset="0"/>
              </a:rPr>
              <a:t> Estates</a:t>
            </a:r>
          </a:p>
        </p:txBody>
      </p:sp>
      <p:sp>
        <p:nvSpPr>
          <p:cNvPr id="3" name="Subtitle 2"/>
          <p:cNvSpPr>
            <a:spLocks noGrp="1"/>
          </p:cNvSpPr>
          <p:nvPr>
            <p:ph type="subTitle" idx="1"/>
          </p:nvPr>
        </p:nvSpPr>
        <p:spPr>
          <a:xfrm>
            <a:off x="1" y="4914119"/>
            <a:ext cx="7772399" cy="2688173"/>
          </a:xfrm>
        </p:spPr>
        <p:txBody>
          <a:bodyPr anchor="ctr">
            <a:noAutofit/>
          </a:bodyPr>
          <a:lstStyle/>
          <a:p>
            <a:r>
              <a:rPr lang="en-US" sz="1600" dirty="0">
                <a:latin typeface="Cambria" panose="02040503050406030204" pitchFamily="18" charset="0"/>
              </a:rPr>
              <a:t>Beautiful brick one story home in well established neighborhood in central location. Close to everything. 4 bedrooms and 3 full bathrooms. Two master suites. Hardwood floors throughout. Formal living room, dining room, big eat in kitchen, family room, sunroom and big covered deck and patio. Two car garage, big front porch. Huge laundry room with . Breakfast bar, double convection oven. Camellia bushes adorn this entire property, also block solid fence around back yard. Lawn irrigation in the front yard. New Garage door. Smooth ceilings. Lots of recessed lights. Termite bond with Wilson's. Extra blown insulation in attic. Beautiful molding throughout the house. Built ins in family room and wood burning fireplace. Property currently does not require flood insurance Zone X and there is no HOA</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6762007" y="8958158"/>
            <a:ext cx="633512" cy="8479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2"/>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299805" y="8977553"/>
            <a:ext cx="787661" cy="80914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0" y="8935848"/>
            <a:ext cx="7772400" cy="892552"/>
          </a:xfrm>
          <a:prstGeom prst="rect">
            <a:avLst/>
          </a:prstGeom>
        </p:spPr>
        <p:txBody>
          <a:bodyPr wrap="square">
            <a:spAutoFit/>
          </a:bodyPr>
          <a:lstStyle/>
          <a:p>
            <a:pPr algn="ctr"/>
            <a:r>
              <a:rPr lang="en-US" sz="1600" b="1" dirty="0">
                <a:latin typeface="Cambria" panose="02040503050406030204" pitchFamily="18" charset="0"/>
              </a:rPr>
              <a:t>Sherrie Lindberg, Realtor</a:t>
            </a:r>
          </a:p>
          <a:p>
            <a:pPr algn="ctr"/>
            <a:r>
              <a:rPr lang="en-US" sz="1200" dirty="0">
                <a:latin typeface="Cambria" panose="02040503050406030204" pitchFamily="18" charset="0"/>
              </a:rPr>
              <a:t>843-532-2002</a:t>
            </a:r>
          </a:p>
          <a:p>
            <a:pPr algn="ctr"/>
            <a:r>
              <a:rPr lang="en-US" sz="1200" dirty="0">
                <a:latin typeface="Cambria" panose="02040503050406030204" pitchFamily="18" charset="0"/>
                <a:hlinkClick r:id="rId5"/>
              </a:rPr>
              <a:t>lindbergsherrie@gmail.com</a:t>
            </a:r>
            <a:endParaRPr lang="en-US" sz="1200" dirty="0">
              <a:latin typeface="Cambria" panose="02040503050406030204" pitchFamily="18" charset="0"/>
            </a:endParaRPr>
          </a:p>
          <a:p>
            <a:pPr algn="ctr"/>
            <a:r>
              <a:rPr lang="en-US" sz="1200" dirty="0">
                <a:latin typeface="Cambria" panose="02040503050406030204" pitchFamily="18" charset="0"/>
                <a:hlinkClick r:id="rId6"/>
              </a:rPr>
              <a:t>www.erawilderrealty.com</a:t>
            </a:r>
            <a:r>
              <a:rPr lang="en-US" sz="1200" dirty="0">
                <a:latin typeface="Cambria" panose="02040503050406030204" pitchFamily="18" charset="0"/>
              </a:rPr>
              <a:t> </a:t>
            </a:r>
          </a:p>
        </p:txBody>
      </p:sp>
      <p:sp>
        <p:nvSpPr>
          <p:cNvPr id="6" name="Rectangle 5"/>
          <p:cNvSpPr/>
          <p:nvPr/>
        </p:nvSpPr>
        <p:spPr>
          <a:xfrm>
            <a:off x="0" y="9827010"/>
            <a:ext cx="7772400" cy="230832"/>
          </a:xfrm>
          <a:prstGeom prst="rect">
            <a:avLst/>
          </a:prstGeom>
        </p:spPr>
        <p:txBody>
          <a:bodyPr wrap="square">
            <a:spAutoFit/>
          </a:bodyPr>
          <a:lstStyle/>
          <a:p>
            <a:pPr algn="ctr"/>
            <a:r>
              <a:rPr lang="en-US" sz="900" dirty="0">
                <a:latin typeface="Cambria" panose="02040503050406030204" pitchFamily="18" charset="0"/>
              </a:rPr>
              <a:t>ERA Wilder Realty, 125-F </a:t>
            </a:r>
            <a:r>
              <a:rPr lang="en-US" sz="900" dirty="0" err="1">
                <a:latin typeface="Cambria" panose="02040503050406030204" pitchFamily="18" charset="0"/>
              </a:rPr>
              <a:t>Wappoo</a:t>
            </a:r>
            <a:r>
              <a:rPr lang="en-US" sz="900" dirty="0">
                <a:latin typeface="Cambria" panose="02040503050406030204" pitchFamily="18" charset="0"/>
              </a:rPr>
              <a:t> Creek Dr, Charleston, SC 29412</a:t>
            </a:r>
          </a:p>
        </p:txBody>
      </p:sp>
      <p:sp>
        <p:nvSpPr>
          <p:cNvPr id="8" name="Rectangle 7"/>
          <p:cNvSpPr/>
          <p:nvPr/>
        </p:nvSpPr>
        <p:spPr>
          <a:xfrm>
            <a:off x="0" y="3636312"/>
            <a:ext cx="7772400" cy="1138773"/>
          </a:xfrm>
          <a:prstGeom prst="rect">
            <a:avLst/>
          </a:prstGeom>
        </p:spPr>
        <p:txBody>
          <a:bodyPr wrap="square">
            <a:spAutoFit/>
          </a:bodyPr>
          <a:lstStyle/>
          <a:p>
            <a:pPr algn="ctr"/>
            <a:r>
              <a:rPr lang="en-US" sz="2800" b="1" dirty="0">
                <a:latin typeface="Cambria" panose="02040503050406030204" pitchFamily="18" charset="0"/>
              </a:rPr>
              <a:t>1322 New Castle Street</a:t>
            </a:r>
          </a:p>
          <a:p>
            <a:pPr algn="ctr"/>
            <a:r>
              <a:rPr lang="en-US" b="1" dirty="0" err="1">
                <a:latin typeface="Cambria" panose="02040503050406030204" pitchFamily="18" charset="0"/>
              </a:rPr>
              <a:t>Charlestowne</a:t>
            </a:r>
            <a:r>
              <a:rPr lang="en-US" b="1" dirty="0">
                <a:latin typeface="Cambria" panose="02040503050406030204" pitchFamily="18" charset="0"/>
              </a:rPr>
              <a:t> Est ~ Charleston</a:t>
            </a:r>
          </a:p>
          <a:p>
            <a:pPr algn="ctr"/>
            <a:r>
              <a:rPr lang="en-US" b="1" dirty="0">
                <a:latin typeface="Cambria" panose="02040503050406030204" pitchFamily="18" charset="0"/>
              </a:rPr>
              <a:t>MLS# 17003078 ~ $415,000</a:t>
            </a:r>
          </a:p>
        </p:txBody>
      </p:sp>
      <p:pic>
        <p:nvPicPr>
          <p:cNvPr id="9" name="Picture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492240" y="2628963"/>
            <a:ext cx="1280160" cy="853439"/>
          </a:xfrm>
          <a:prstGeom prst="rect">
            <a:avLst/>
          </a:prstGeom>
          <a:ln w="12700">
            <a:solidFill>
              <a:schemeClr val="bg1"/>
            </a:solidFill>
          </a:ln>
        </p:spPr>
      </p:pic>
      <p:pic>
        <p:nvPicPr>
          <p:cNvPr id="14" name="Picture 1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298447" y="7741326"/>
            <a:ext cx="1280160" cy="853440"/>
          </a:xfrm>
          <a:prstGeom prst="rect">
            <a:avLst/>
          </a:prstGeom>
          <a:ln w="12700">
            <a:solidFill>
              <a:schemeClr val="bg1"/>
            </a:solidFill>
          </a:ln>
        </p:spPr>
      </p:pic>
      <p:pic>
        <p:nvPicPr>
          <p:cNvPr id="15" name="Picture 1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492240" y="627743"/>
            <a:ext cx="1280160" cy="853440"/>
          </a:xfrm>
          <a:prstGeom prst="rect">
            <a:avLst/>
          </a:prstGeom>
          <a:ln w="12700">
            <a:solidFill>
              <a:schemeClr val="bg1"/>
            </a:solidFill>
          </a:ln>
        </p:spPr>
      </p:pic>
      <p:pic>
        <p:nvPicPr>
          <p:cNvPr id="18" name="Picture 17"/>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0" y="1600200"/>
            <a:ext cx="1280160" cy="853439"/>
          </a:xfrm>
          <a:prstGeom prst="rect">
            <a:avLst/>
          </a:prstGeom>
          <a:ln w="12700">
            <a:solidFill>
              <a:schemeClr val="bg1"/>
            </a:solidFill>
          </a:ln>
        </p:spPr>
      </p:pic>
      <p:pic>
        <p:nvPicPr>
          <p:cNvPr id="19" name="Picture 18"/>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492238" y="1600200"/>
            <a:ext cx="1280160" cy="853439"/>
          </a:xfrm>
          <a:prstGeom prst="rect">
            <a:avLst/>
          </a:prstGeom>
          <a:ln w="12700">
            <a:solidFill>
              <a:schemeClr val="bg1"/>
            </a:solidFill>
          </a:ln>
        </p:spPr>
      </p:pic>
      <p:pic>
        <p:nvPicPr>
          <p:cNvPr id="20" name="Picture 19"/>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0" y="2628963"/>
            <a:ext cx="1280160" cy="853439"/>
          </a:xfrm>
          <a:prstGeom prst="rect">
            <a:avLst/>
          </a:prstGeom>
          <a:ln w="12700">
            <a:solidFill>
              <a:schemeClr val="bg1"/>
            </a:solidFill>
          </a:ln>
        </p:spPr>
      </p:pic>
      <p:pic>
        <p:nvPicPr>
          <p:cNvPr id="21" name="Picture 20"/>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0" y="627743"/>
            <a:ext cx="1280160" cy="853439"/>
          </a:xfrm>
          <a:prstGeom prst="rect">
            <a:avLst/>
          </a:prstGeom>
          <a:ln w="12700">
            <a:solidFill>
              <a:schemeClr val="bg1"/>
            </a:solidFill>
          </a:ln>
        </p:spPr>
      </p:pic>
      <p:pic>
        <p:nvPicPr>
          <p:cNvPr id="22" name="Picture 21"/>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 y="7741327"/>
            <a:ext cx="1280160" cy="853440"/>
          </a:xfrm>
          <a:prstGeom prst="rect">
            <a:avLst/>
          </a:prstGeom>
          <a:ln w="12700">
            <a:solidFill>
              <a:schemeClr val="bg1"/>
            </a:solidFill>
          </a:ln>
        </p:spPr>
      </p:pic>
      <p:pic>
        <p:nvPicPr>
          <p:cNvPr id="23" name="Picture 22"/>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6492240" y="7741326"/>
            <a:ext cx="1280160" cy="853440"/>
          </a:xfrm>
          <a:prstGeom prst="rect">
            <a:avLst/>
          </a:prstGeom>
          <a:ln w="12700">
            <a:solidFill>
              <a:schemeClr val="bg1"/>
            </a:solidFill>
          </a:ln>
        </p:spPr>
      </p:pic>
      <p:pic>
        <p:nvPicPr>
          <p:cNvPr id="24" name="Picture 23"/>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2596895" y="7741326"/>
            <a:ext cx="1280160" cy="853440"/>
          </a:xfrm>
          <a:prstGeom prst="rect">
            <a:avLst/>
          </a:prstGeom>
          <a:ln w="12700">
            <a:solidFill>
              <a:schemeClr val="bg1"/>
            </a:solidFill>
          </a:ln>
        </p:spPr>
      </p:pic>
      <p:pic>
        <p:nvPicPr>
          <p:cNvPr id="25" name="Picture 24"/>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3895343" y="7741326"/>
            <a:ext cx="1280160" cy="853440"/>
          </a:xfrm>
          <a:prstGeom prst="rect">
            <a:avLst/>
          </a:prstGeom>
          <a:ln w="12700">
            <a:solidFill>
              <a:schemeClr val="bg1"/>
            </a:solidFill>
          </a:ln>
        </p:spPr>
      </p:pic>
      <p:pic>
        <p:nvPicPr>
          <p:cNvPr id="26" name="Picture 25"/>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5193791" y="7741326"/>
            <a:ext cx="1280160" cy="853440"/>
          </a:xfrm>
          <a:prstGeom prst="rect">
            <a:avLst/>
          </a:prstGeom>
          <a:ln w="12700">
            <a:solidFill>
              <a:schemeClr val="bg1"/>
            </a:solidFill>
          </a:ln>
        </p:spPr>
      </p:pic>
    </p:spTree>
    <p:extLst>
      <p:ext uri="{BB962C8B-B14F-4D97-AF65-F5344CB8AC3E}">
        <p14:creationId xmlns:p14="http://schemas.microsoft.com/office/powerpoint/2010/main" val="6823445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TotalTime>
  <Words>190</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Cambria</vt:lpstr>
      <vt:lpstr>Office Theme</vt:lpstr>
      <vt:lpstr>Beautiful Brick Home in Charlestowne Estates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BEST DEAL ON JOHNS ISLAND!</dc:title>
  <dc:creator>CVH360</dc:creator>
  <cp:lastModifiedBy>A. Thomas Price</cp:lastModifiedBy>
  <cp:revision>8</cp:revision>
  <dcterms:created xsi:type="dcterms:W3CDTF">2006-08-16T00:00:00Z</dcterms:created>
  <dcterms:modified xsi:type="dcterms:W3CDTF">2017-03-14T18:04:08Z</dcterms:modified>
</cp:coreProperties>
</file>