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E15E2A"/>
    <a:srgbClr val="8EA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04" y="-195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6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6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5875867"/>
            <a:ext cx="6217920" cy="1816100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3875619"/>
            <a:ext cx="6217920" cy="2000249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3"/>
            <a:ext cx="323088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3"/>
            <a:ext cx="323088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046817"/>
            <a:ext cx="3232150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899833"/>
            <a:ext cx="3232150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20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20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1" cy="154940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8"/>
            <a:ext cx="4089401" cy="7804151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8"/>
            <a:ext cx="2406651" cy="6254751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2"/>
            <a:ext cx="4389120" cy="755651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3"/>
            <a:ext cx="4389120" cy="1073149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3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5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5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5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9010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899010" rtl="0" eaLnBrk="1" latinLnBrk="0" hangingPunct="1">
        <a:spcBef>
          <a:spcPct val="20000"/>
        </a:spcBef>
        <a:buFont typeface="Arial" pitchFamily="34" charset="0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899010" rtl="0" eaLnBrk="1" latinLnBrk="0" hangingPunct="1">
        <a:spcBef>
          <a:spcPct val="20000"/>
        </a:spcBef>
        <a:buFont typeface="Arial" pitchFamily="34" charset="0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899010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899010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1" y="4213302"/>
            <a:ext cx="7160894" cy="2512317"/>
          </a:xfrm>
          <a:solidFill>
            <a:schemeClr val="bg1">
              <a:alpha val="50000"/>
            </a:schemeClr>
          </a:solidFill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Waterfront homes in Lakeshore don't come on the market very often! This ranch-style brick veneer home features 3 bedrooms and two full bathrooms on the main living level, plus an awesome FROG/4th bedroom. The floor plan boasts an open concept, with the eat-in kitchen open to the large living room, and the formal dining room nearby. Out back, you'll find a fantastic multi-season covered porch and deck overlooking the water. This home is situated on an incredible lot which touches both a canal and Hidden Lakes' big lake! Launch your kayak, paddleboard, electric boat, etc. right from you own dock! Lakeshore offers a wonderful location in central Mount Pleasant, close to shopping, restaurants, and beaches. A community pool and dock also await owners in this great neighborhood.</a:t>
            </a:r>
            <a:endParaRPr lang="fr-FR" sz="14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5695" y="753703"/>
            <a:ext cx="3581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latin typeface="Century Gothic" panose="020B0502020202020204" pitchFamily="34" charset="0"/>
              </a:rPr>
              <a:t>1323 Deep Water Drive</a:t>
            </a:r>
          </a:p>
          <a:p>
            <a:pPr algn="ctr"/>
            <a:endParaRPr lang="en-US" sz="1600" dirty="0">
              <a:ln w="3175">
                <a:noFill/>
              </a:ln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ln w="3175">
                  <a:noFill/>
                </a:ln>
                <a:latin typeface="Century Gothic" panose="020B0502020202020204" pitchFamily="34" charset="0"/>
              </a:rPr>
              <a:t>Lakeshore</a:t>
            </a:r>
          </a:p>
          <a:p>
            <a:pPr algn="ctr"/>
            <a:r>
              <a:rPr lang="en-US" sz="1600" dirty="0">
                <a:ln w="3175">
                  <a:noFill/>
                </a:ln>
                <a:latin typeface="Century Gothic" panose="020B0502020202020204" pitchFamily="34" charset="0"/>
              </a:rPr>
              <a:t>Mount Pleasant, SC 29464</a:t>
            </a:r>
          </a:p>
          <a:p>
            <a:pPr algn="ctr"/>
            <a:r>
              <a:rPr lang="en-US" sz="1600" dirty="0">
                <a:ln w="3175">
                  <a:noFill/>
                </a:ln>
                <a:latin typeface="Century Gothic" panose="020B0502020202020204" pitchFamily="34" charset="0"/>
              </a:rPr>
              <a:t>MLS# 23023438</a:t>
            </a:r>
          </a:p>
          <a:p>
            <a:pPr algn="ctr"/>
            <a:r>
              <a:rPr lang="en-US" sz="1600" dirty="0">
                <a:ln w="3175">
                  <a:noFill/>
                </a:ln>
                <a:latin typeface="Century Gothic" panose="020B0502020202020204" pitchFamily="34" charset="0"/>
              </a:rPr>
              <a:t>$950,000</a:t>
            </a:r>
          </a:p>
          <a:p>
            <a:pPr algn="ctr"/>
            <a:endParaRPr lang="en-US" sz="1400" i="1" dirty="0">
              <a:ln w="3175">
                <a:noFill/>
              </a:ln>
              <a:latin typeface="Century Gothic" panose="020B0502020202020204" pitchFamily="34" charset="0"/>
            </a:endParaRPr>
          </a:p>
          <a:p>
            <a:pPr algn="ctr"/>
            <a:r>
              <a:rPr lang="en-US" sz="1400" i="1" dirty="0">
                <a:ln w="3175">
                  <a:noFill/>
                </a:ln>
                <a:latin typeface="Century Gothic" panose="020B0502020202020204" pitchFamily="34" charset="0"/>
              </a:rPr>
              <a:t>4 Bed | 2 Bath | 2,275 SF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D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Waterfront Open House Friday 4-6pm!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7828236"/>
            <a:ext cx="3581400" cy="1309238"/>
          </a:xfrm>
          <a:prstGeom prst="rect">
            <a:avLst/>
          </a:prstGeom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r="4006"/>
          <a:stretch/>
        </p:blipFill>
        <p:spPr>
          <a:xfrm>
            <a:off x="76201" y="596333"/>
            <a:ext cx="3581399" cy="2438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458" y="3169399"/>
            <a:ext cx="1363484" cy="90839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8171" y="3169399"/>
            <a:ext cx="1371598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0" y="3169399"/>
            <a:ext cx="1362966" cy="90923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333" y="3170288"/>
            <a:ext cx="1362076" cy="9080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6C2597-A8EA-49AF-A631-6D63EBC94F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3640" y="3171175"/>
            <a:ext cx="1360299" cy="9062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4929" y="6860582"/>
            <a:ext cx="1362847" cy="90797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867" y="6860877"/>
            <a:ext cx="1361957" cy="9073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64" y="6860286"/>
            <a:ext cx="1361071" cy="90738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D52C20-C98D-4A06-997A-2463E18221F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712" y="6860286"/>
            <a:ext cx="1361071" cy="9073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B0419C-10B3-455B-947B-8AC9CE5B83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4273" y="6860286"/>
            <a:ext cx="1364742" cy="9098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88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178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Pond-Front In Hamlin!</dc:title>
  <dc:creator>CVH360</dc:creator>
  <cp:lastModifiedBy>A. Thomas Price</cp:lastModifiedBy>
  <cp:revision>60</cp:revision>
  <dcterms:created xsi:type="dcterms:W3CDTF">2006-08-16T00:00:00Z</dcterms:created>
  <dcterms:modified xsi:type="dcterms:W3CDTF">2023-10-24T14:50:08Z</dcterms:modified>
</cp:coreProperties>
</file>