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02B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7620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63950" y="7312025"/>
            <a:ext cx="29654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Stainless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steel appliances,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granite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Cost-saving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Tex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-Cote® exterior finish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Spacious MBR suite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Good closet spaces</a:t>
            </a: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841713" y="31690"/>
            <a:ext cx="2958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“Close to everything you love…”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312025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All tile and hardwood, no carpet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back patio w/accent lighting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Rear deck with pergola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82161" y="6705600"/>
            <a:ext cx="6371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D1A3"/>
                </a:solidFill>
              </a:rPr>
              <a:t>Walk to Shops &amp; Restaurants!  Beaches nearby!  Neighborhood</a:t>
            </a:r>
          </a:p>
          <a:p>
            <a:pPr algn="ctr"/>
            <a:r>
              <a:rPr lang="en-US" b="1" dirty="0" smtClean="0">
                <a:solidFill>
                  <a:srgbClr val="FFD1A3"/>
                </a:solidFill>
              </a:rPr>
              <a:t>      amenities include boat storage, lake water irrigation…</a:t>
            </a:r>
            <a:endParaRPr lang="en-US" b="1" dirty="0">
              <a:solidFill>
                <a:srgbClr val="FFD1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29" y="762000"/>
            <a:ext cx="7227871" cy="480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1837832">
            <a:off x="4898080" y="1376686"/>
            <a:ext cx="1951877" cy="501064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</a:rPr>
              <a:t>Low $500s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68793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Mt Pleasant, SC 29464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8600"/>
            <a:ext cx="6184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1325 Hidden Lakes Drive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258580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Bedroom, 2.5 Bath, 2340 SF</a:t>
            </a:r>
          </a:p>
          <a:p>
            <a:r>
              <a:rPr lang="en-US" sz="14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 car garage, roomy lot, mature foliage</a:t>
            </a:r>
            <a:endParaRPr lang="en-US" sz="140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56" y="4800600"/>
            <a:ext cx="2014844" cy="13382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40" y="5068462"/>
            <a:ext cx="2694360" cy="17895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191000"/>
            <a:ext cx="2985066" cy="223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 rot="19609478">
            <a:off x="644428" y="3209552"/>
            <a:ext cx="5569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$519K, and 3.25%</a:t>
            </a:r>
          </a:p>
          <a:p>
            <a:pPr algn="ctr"/>
            <a:r>
              <a:rPr lang="en-US" sz="5400" b="1" spc="1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compensation</a:t>
            </a:r>
            <a:endParaRPr lang="en-US" sz="5400" b="1" cap="none" spc="150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113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63</cp:revision>
  <dcterms:created xsi:type="dcterms:W3CDTF">2007-02-23T22:02:58Z</dcterms:created>
  <dcterms:modified xsi:type="dcterms:W3CDTF">2016-12-28T17:08:58Z</dcterms:modified>
</cp:coreProperties>
</file>