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02B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7620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663950" y="7312025"/>
            <a:ext cx="29654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Stainless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steel appliances,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granite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Fresh neutral, light paint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Spacious MBR suite</a:t>
            </a: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841713" y="31690"/>
            <a:ext cx="2958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“Close to everything you love…”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312025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All tile and hardwood, no carpet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back patio w/accent lighting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Rear deck with pergola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82161" y="6705600"/>
            <a:ext cx="6371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D1A3"/>
                </a:solidFill>
              </a:rPr>
              <a:t>Walk to Shops &amp; Restaurants!  Beaches nearby!  Neighborhood</a:t>
            </a:r>
          </a:p>
          <a:p>
            <a:pPr algn="ctr"/>
            <a:r>
              <a:rPr lang="en-US" b="1" dirty="0" smtClean="0">
                <a:solidFill>
                  <a:srgbClr val="FFD1A3"/>
                </a:solidFill>
              </a:rPr>
              <a:t>      amenities include boat storage, lake water irrigation…</a:t>
            </a:r>
            <a:endParaRPr lang="en-US" b="1" dirty="0">
              <a:solidFill>
                <a:srgbClr val="FFD1A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29" y="762000"/>
            <a:ext cx="7227871" cy="480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1837832">
            <a:off x="4898080" y="1376686"/>
            <a:ext cx="1951877" cy="501064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72000"/>
                </a:srgbClr>
              </a:gs>
              <a:gs pos="50000">
                <a:srgbClr val="FFCD9B">
                  <a:shade val="67500"/>
                  <a:satMod val="115000"/>
                </a:srgbClr>
              </a:gs>
              <a:gs pos="100000">
                <a:srgbClr val="FFCD9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</a:rPr>
              <a:t>Low $500s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368793" y="7874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Mt Pleasant, SC 29464</a:t>
            </a:r>
            <a:endParaRPr lang="en-US" sz="1600" b="1" dirty="0">
              <a:solidFill>
                <a:srgbClr val="FFD1A3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8600"/>
            <a:ext cx="6184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1325 Hidden Lakes Drive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258580"/>
            <a:ext cx="35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Bedroom, 2.5 Bath, 2340 SF</a:t>
            </a:r>
          </a:p>
          <a:p>
            <a:r>
              <a:rPr lang="en-US" sz="140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 car garage, roomy lot, mature foliage</a:t>
            </a:r>
            <a:endParaRPr lang="en-US" sz="140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2556310" cy="16978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97" y="4710643"/>
            <a:ext cx="2625903" cy="17440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88" y="4800600"/>
            <a:ext cx="2682412" cy="17816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 rot="20133028">
            <a:off x="1086264" y="2302254"/>
            <a:ext cx="43845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House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Sunday!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110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62</cp:revision>
  <dcterms:created xsi:type="dcterms:W3CDTF">2007-02-23T22:02:58Z</dcterms:created>
  <dcterms:modified xsi:type="dcterms:W3CDTF">2016-11-11T20:24:49Z</dcterms:modified>
</cp:coreProperties>
</file>