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659230" indent="0" algn="ctr">
              <a:buNone/>
              <a:defRPr>
                <a:solidFill>
                  <a:schemeClr val="tx1">
                    <a:tint val="75000"/>
                  </a:schemeClr>
                </a:solidFill>
              </a:defRPr>
            </a:lvl2pPr>
            <a:lvl3pPr marL="1318460" indent="0" algn="ctr">
              <a:buNone/>
              <a:defRPr>
                <a:solidFill>
                  <a:schemeClr val="tx1">
                    <a:tint val="75000"/>
                  </a:schemeClr>
                </a:solidFill>
              </a:defRPr>
            </a:lvl3pPr>
            <a:lvl4pPr marL="1977692" indent="0" algn="ctr">
              <a:buNone/>
              <a:defRPr>
                <a:solidFill>
                  <a:schemeClr val="tx1">
                    <a:tint val="75000"/>
                  </a:schemeClr>
                </a:solidFill>
              </a:defRPr>
            </a:lvl4pPr>
            <a:lvl5pPr marL="2636922" indent="0" algn="ctr">
              <a:buNone/>
              <a:defRPr>
                <a:solidFill>
                  <a:schemeClr val="tx1">
                    <a:tint val="75000"/>
                  </a:schemeClr>
                </a:solidFill>
              </a:defRPr>
            </a:lvl5pPr>
            <a:lvl6pPr marL="3296152" indent="0" algn="ctr">
              <a:buNone/>
              <a:defRPr>
                <a:solidFill>
                  <a:schemeClr val="tx1">
                    <a:tint val="75000"/>
                  </a:schemeClr>
                </a:solidFill>
              </a:defRPr>
            </a:lvl6pPr>
            <a:lvl7pPr marL="3955382" indent="0" algn="ctr">
              <a:buNone/>
              <a:defRPr>
                <a:solidFill>
                  <a:schemeClr val="tx1">
                    <a:tint val="75000"/>
                  </a:schemeClr>
                </a:solidFill>
              </a:defRPr>
            </a:lvl7pPr>
            <a:lvl8pPr marL="4614613" indent="0" algn="ctr">
              <a:buNone/>
              <a:defRPr>
                <a:solidFill>
                  <a:schemeClr val="tx1">
                    <a:tint val="75000"/>
                  </a:schemeClr>
                </a:solidFill>
              </a:defRPr>
            </a:lvl8pPr>
            <a:lvl9pPr marL="52738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5823"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847">
                <a:solidFill>
                  <a:schemeClr val="tx1">
                    <a:tint val="75000"/>
                  </a:schemeClr>
                </a:solidFill>
              </a:defRPr>
            </a:lvl1pPr>
            <a:lvl2pPr marL="659230" indent="0">
              <a:buNone/>
              <a:defRPr sz="2588">
                <a:solidFill>
                  <a:schemeClr val="tx1">
                    <a:tint val="75000"/>
                  </a:schemeClr>
                </a:solidFill>
              </a:defRPr>
            </a:lvl2pPr>
            <a:lvl3pPr marL="1318460" indent="0">
              <a:buNone/>
              <a:defRPr sz="2329">
                <a:solidFill>
                  <a:schemeClr val="tx1">
                    <a:tint val="75000"/>
                  </a:schemeClr>
                </a:solidFill>
              </a:defRPr>
            </a:lvl3pPr>
            <a:lvl4pPr marL="1977692" indent="0">
              <a:buNone/>
              <a:defRPr sz="2071">
                <a:solidFill>
                  <a:schemeClr val="tx1">
                    <a:tint val="75000"/>
                  </a:schemeClr>
                </a:solidFill>
              </a:defRPr>
            </a:lvl4pPr>
            <a:lvl5pPr marL="2636922" indent="0">
              <a:buNone/>
              <a:defRPr sz="2071">
                <a:solidFill>
                  <a:schemeClr val="tx1">
                    <a:tint val="75000"/>
                  </a:schemeClr>
                </a:solidFill>
              </a:defRPr>
            </a:lvl5pPr>
            <a:lvl6pPr marL="3296152" indent="0">
              <a:buNone/>
              <a:defRPr sz="2071">
                <a:solidFill>
                  <a:schemeClr val="tx1">
                    <a:tint val="75000"/>
                  </a:schemeClr>
                </a:solidFill>
              </a:defRPr>
            </a:lvl6pPr>
            <a:lvl7pPr marL="3955382" indent="0">
              <a:buNone/>
              <a:defRPr sz="2071">
                <a:solidFill>
                  <a:schemeClr val="tx1">
                    <a:tint val="75000"/>
                  </a:schemeClr>
                </a:solidFill>
              </a:defRPr>
            </a:lvl7pPr>
            <a:lvl8pPr marL="4614613" indent="0">
              <a:buNone/>
              <a:defRPr sz="2071">
                <a:solidFill>
                  <a:schemeClr val="tx1">
                    <a:tint val="75000"/>
                  </a:schemeClr>
                </a:solidFill>
              </a:defRPr>
            </a:lvl8pPr>
            <a:lvl9pPr marL="5273843" indent="0">
              <a:buNone/>
              <a:defRPr sz="207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4012"/>
            </a:lvl1pPr>
            <a:lvl2pPr>
              <a:defRPr sz="3494"/>
            </a:lvl2pPr>
            <a:lvl3pPr>
              <a:defRPr sz="2847"/>
            </a:lvl3pPr>
            <a:lvl4pPr>
              <a:defRPr sz="2588"/>
            </a:lvl4pPr>
            <a:lvl5pPr>
              <a:defRPr sz="2588"/>
            </a:lvl5pPr>
            <a:lvl6pPr>
              <a:defRPr sz="2588"/>
            </a:lvl6pPr>
            <a:lvl7pPr>
              <a:defRPr sz="2588"/>
            </a:lvl7pPr>
            <a:lvl8pPr>
              <a:defRPr sz="2588"/>
            </a:lvl8pPr>
            <a:lvl9pPr>
              <a:defRPr sz="2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4012"/>
            </a:lvl1pPr>
            <a:lvl2pPr>
              <a:defRPr sz="3494"/>
            </a:lvl2pPr>
            <a:lvl3pPr>
              <a:defRPr sz="2847"/>
            </a:lvl3pPr>
            <a:lvl4pPr>
              <a:defRPr sz="2588"/>
            </a:lvl4pPr>
            <a:lvl5pPr>
              <a:defRPr sz="2588"/>
            </a:lvl5pPr>
            <a:lvl6pPr>
              <a:defRPr sz="2588"/>
            </a:lvl6pPr>
            <a:lvl7pPr>
              <a:defRPr sz="2588"/>
            </a:lvl7pPr>
            <a:lvl8pPr>
              <a:defRPr sz="2588"/>
            </a:lvl8pPr>
            <a:lvl9pPr>
              <a:defRPr sz="2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3494" b="1"/>
            </a:lvl1pPr>
            <a:lvl2pPr marL="659230" indent="0">
              <a:buNone/>
              <a:defRPr sz="2847" b="1"/>
            </a:lvl2pPr>
            <a:lvl3pPr marL="1318460" indent="0">
              <a:buNone/>
              <a:defRPr sz="2588" b="1"/>
            </a:lvl3pPr>
            <a:lvl4pPr marL="1977692" indent="0">
              <a:buNone/>
              <a:defRPr sz="2329" b="1"/>
            </a:lvl4pPr>
            <a:lvl5pPr marL="2636922" indent="0">
              <a:buNone/>
              <a:defRPr sz="2329" b="1"/>
            </a:lvl5pPr>
            <a:lvl6pPr marL="3296152" indent="0">
              <a:buNone/>
              <a:defRPr sz="2329" b="1"/>
            </a:lvl6pPr>
            <a:lvl7pPr marL="3955382" indent="0">
              <a:buNone/>
              <a:defRPr sz="2329" b="1"/>
            </a:lvl7pPr>
            <a:lvl8pPr marL="4614613" indent="0">
              <a:buNone/>
              <a:defRPr sz="2329" b="1"/>
            </a:lvl8pPr>
            <a:lvl9pPr marL="5273843" indent="0">
              <a:buNone/>
              <a:defRPr sz="2329"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3494"/>
            </a:lvl1pPr>
            <a:lvl2pPr>
              <a:defRPr sz="2847"/>
            </a:lvl2pPr>
            <a:lvl3pPr>
              <a:defRPr sz="2588"/>
            </a:lvl3pPr>
            <a:lvl4pPr>
              <a:defRPr sz="2329"/>
            </a:lvl4pPr>
            <a:lvl5pPr>
              <a:defRPr sz="2329"/>
            </a:lvl5pPr>
            <a:lvl6pPr>
              <a:defRPr sz="2329"/>
            </a:lvl6pPr>
            <a:lvl7pPr>
              <a:defRPr sz="2329"/>
            </a:lvl7pPr>
            <a:lvl8pPr>
              <a:defRPr sz="2329"/>
            </a:lvl8pPr>
            <a:lvl9pPr>
              <a:defRPr sz="23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3494" b="1"/>
            </a:lvl1pPr>
            <a:lvl2pPr marL="659230" indent="0">
              <a:buNone/>
              <a:defRPr sz="2847" b="1"/>
            </a:lvl2pPr>
            <a:lvl3pPr marL="1318460" indent="0">
              <a:buNone/>
              <a:defRPr sz="2588" b="1"/>
            </a:lvl3pPr>
            <a:lvl4pPr marL="1977692" indent="0">
              <a:buNone/>
              <a:defRPr sz="2329" b="1"/>
            </a:lvl4pPr>
            <a:lvl5pPr marL="2636922" indent="0">
              <a:buNone/>
              <a:defRPr sz="2329" b="1"/>
            </a:lvl5pPr>
            <a:lvl6pPr marL="3296152" indent="0">
              <a:buNone/>
              <a:defRPr sz="2329" b="1"/>
            </a:lvl6pPr>
            <a:lvl7pPr marL="3955382" indent="0">
              <a:buNone/>
              <a:defRPr sz="2329" b="1"/>
            </a:lvl7pPr>
            <a:lvl8pPr marL="4614613" indent="0">
              <a:buNone/>
              <a:defRPr sz="2329" b="1"/>
            </a:lvl8pPr>
            <a:lvl9pPr marL="5273843" indent="0">
              <a:buNone/>
              <a:defRPr sz="2329"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3494"/>
            </a:lvl1pPr>
            <a:lvl2pPr>
              <a:defRPr sz="2847"/>
            </a:lvl2pPr>
            <a:lvl3pPr>
              <a:defRPr sz="2588"/>
            </a:lvl3pPr>
            <a:lvl4pPr>
              <a:defRPr sz="2329"/>
            </a:lvl4pPr>
            <a:lvl5pPr>
              <a:defRPr sz="2329"/>
            </a:lvl5pPr>
            <a:lvl6pPr>
              <a:defRPr sz="2329"/>
            </a:lvl6pPr>
            <a:lvl7pPr>
              <a:defRPr sz="2329"/>
            </a:lvl7pPr>
            <a:lvl8pPr>
              <a:defRPr sz="2329"/>
            </a:lvl8pPr>
            <a:lvl9pPr>
              <a:defRPr sz="23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847"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4659"/>
            </a:lvl1pPr>
            <a:lvl2pPr>
              <a:defRPr sz="4012"/>
            </a:lvl2pPr>
            <a:lvl3pPr>
              <a:defRPr sz="3494"/>
            </a:lvl3pPr>
            <a:lvl4pPr>
              <a:defRPr sz="2847"/>
            </a:lvl4pPr>
            <a:lvl5pPr>
              <a:defRPr sz="2847"/>
            </a:lvl5pPr>
            <a:lvl6pPr>
              <a:defRPr sz="2847"/>
            </a:lvl6pPr>
            <a:lvl7pPr>
              <a:defRPr sz="2847"/>
            </a:lvl7pPr>
            <a:lvl8pPr>
              <a:defRPr sz="2847"/>
            </a:lvl8pPr>
            <a:lvl9pPr>
              <a:defRPr sz="28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2071"/>
            </a:lvl1pPr>
            <a:lvl2pPr marL="659230" indent="0">
              <a:buNone/>
              <a:defRPr sz="1682"/>
            </a:lvl2pPr>
            <a:lvl3pPr marL="1318460" indent="0">
              <a:buNone/>
              <a:defRPr sz="1424"/>
            </a:lvl3pPr>
            <a:lvl4pPr marL="1977692" indent="0">
              <a:buNone/>
              <a:defRPr sz="1294"/>
            </a:lvl4pPr>
            <a:lvl5pPr marL="2636922" indent="0">
              <a:buNone/>
              <a:defRPr sz="1294"/>
            </a:lvl5pPr>
            <a:lvl6pPr marL="3296152" indent="0">
              <a:buNone/>
              <a:defRPr sz="1294"/>
            </a:lvl6pPr>
            <a:lvl7pPr marL="3955382" indent="0">
              <a:buNone/>
              <a:defRPr sz="1294"/>
            </a:lvl7pPr>
            <a:lvl8pPr marL="4614613" indent="0">
              <a:buNone/>
              <a:defRPr sz="1294"/>
            </a:lvl8pPr>
            <a:lvl9pPr marL="5273843" indent="0">
              <a:buNone/>
              <a:defRPr sz="129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847"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4659"/>
            </a:lvl1pPr>
            <a:lvl2pPr marL="659230" indent="0">
              <a:buNone/>
              <a:defRPr sz="4012"/>
            </a:lvl2pPr>
            <a:lvl3pPr marL="1318460" indent="0">
              <a:buNone/>
              <a:defRPr sz="3494"/>
            </a:lvl3pPr>
            <a:lvl4pPr marL="1977692" indent="0">
              <a:buNone/>
              <a:defRPr sz="2847"/>
            </a:lvl4pPr>
            <a:lvl5pPr marL="2636922" indent="0">
              <a:buNone/>
              <a:defRPr sz="2847"/>
            </a:lvl5pPr>
            <a:lvl6pPr marL="3296152" indent="0">
              <a:buNone/>
              <a:defRPr sz="2847"/>
            </a:lvl6pPr>
            <a:lvl7pPr marL="3955382" indent="0">
              <a:buNone/>
              <a:defRPr sz="2847"/>
            </a:lvl7pPr>
            <a:lvl8pPr marL="4614613" indent="0">
              <a:buNone/>
              <a:defRPr sz="2847"/>
            </a:lvl8pPr>
            <a:lvl9pPr marL="5273843" indent="0">
              <a:buNone/>
              <a:defRPr sz="2847"/>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2071"/>
            </a:lvl1pPr>
            <a:lvl2pPr marL="659230" indent="0">
              <a:buNone/>
              <a:defRPr sz="1682"/>
            </a:lvl2pPr>
            <a:lvl3pPr marL="1318460" indent="0">
              <a:buNone/>
              <a:defRPr sz="1424"/>
            </a:lvl3pPr>
            <a:lvl4pPr marL="1977692" indent="0">
              <a:buNone/>
              <a:defRPr sz="1294"/>
            </a:lvl4pPr>
            <a:lvl5pPr marL="2636922" indent="0">
              <a:buNone/>
              <a:defRPr sz="1294"/>
            </a:lvl5pPr>
            <a:lvl6pPr marL="3296152" indent="0">
              <a:buNone/>
              <a:defRPr sz="1294"/>
            </a:lvl6pPr>
            <a:lvl7pPr marL="3955382" indent="0">
              <a:buNone/>
              <a:defRPr sz="1294"/>
            </a:lvl7pPr>
            <a:lvl8pPr marL="4614613" indent="0">
              <a:buNone/>
              <a:defRPr sz="1294"/>
            </a:lvl8pPr>
            <a:lvl9pPr marL="5273843" indent="0">
              <a:buNone/>
              <a:defRPr sz="129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682">
                <a:solidFill>
                  <a:schemeClr val="tx1">
                    <a:tint val="75000"/>
                  </a:schemeClr>
                </a:solidFill>
              </a:defRPr>
            </a:lvl1pPr>
          </a:lstStyle>
          <a:p>
            <a:fld id="{1D8BD707-D9CF-40AE-B4C6-C98DA3205C09}" type="datetimeFigureOut">
              <a:rPr lang="en-US" smtClean="0"/>
              <a:pPr/>
              <a:t>7/29/2017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6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6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18460" rtl="0" eaLnBrk="1" latinLnBrk="0" hangingPunct="1">
        <a:spcBef>
          <a:spcPct val="0"/>
        </a:spcBef>
        <a:buNone/>
        <a:defRPr sz="6341" kern="1200">
          <a:solidFill>
            <a:schemeClr val="tx1"/>
          </a:solidFill>
          <a:latin typeface="+mj-lt"/>
          <a:ea typeface="+mj-ea"/>
          <a:cs typeface="+mj-cs"/>
        </a:defRPr>
      </a:lvl1pPr>
    </p:titleStyle>
    <p:bodyStyle>
      <a:lvl1pPr marL="494423" indent="-494423" algn="l" defTabSz="1318460" rtl="0" eaLnBrk="1" latinLnBrk="0" hangingPunct="1">
        <a:spcBef>
          <a:spcPct val="20000"/>
        </a:spcBef>
        <a:buFont typeface="Arial" pitchFamily="34" charset="0"/>
        <a:buChar char="•"/>
        <a:defRPr sz="4659" kern="1200">
          <a:solidFill>
            <a:schemeClr val="tx1"/>
          </a:solidFill>
          <a:latin typeface="+mn-lt"/>
          <a:ea typeface="+mn-ea"/>
          <a:cs typeface="+mn-cs"/>
        </a:defRPr>
      </a:lvl1pPr>
      <a:lvl2pPr marL="1071250" indent="-412019" algn="l" defTabSz="1318460" rtl="0" eaLnBrk="1" latinLnBrk="0" hangingPunct="1">
        <a:spcBef>
          <a:spcPct val="20000"/>
        </a:spcBef>
        <a:buFont typeface="Arial" pitchFamily="34" charset="0"/>
        <a:buChar char="–"/>
        <a:defRPr sz="4012" kern="1200">
          <a:solidFill>
            <a:schemeClr val="tx1"/>
          </a:solidFill>
          <a:latin typeface="+mn-lt"/>
          <a:ea typeface="+mn-ea"/>
          <a:cs typeface="+mn-cs"/>
        </a:defRPr>
      </a:lvl2pPr>
      <a:lvl3pPr marL="1648076" indent="-329615" algn="l" defTabSz="1318460" rtl="0" eaLnBrk="1" latinLnBrk="0" hangingPunct="1">
        <a:spcBef>
          <a:spcPct val="20000"/>
        </a:spcBef>
        <a:buFont typeface="Arial" pitchFamily="34" charset="0"/>
        <a:buChar char="•"/>
        <a:defRPr sz="3494" kern="1200">
          <a:solidFill>
            <a:schemeClr val="tx1"/>
          </a:solidFill>
          <a:latin typeface="+mn-lt"/>
          <a:ea typeface="+mn-ea"/>
          <a:cs typeface="+mn-cs"/>
        </a:defRPr>
      </a:lvl3pPr>
      <a:lvl4pPr marL="2307307"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4pPr>
      <a:lvl5pPr marL="2966537"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5pPr>
      <a:lvl6pPr marL="3625767"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6pPr>
      <a:lvl7pPr marL="4284998"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7pPr>
      <a:lvl8pPr marL="4944228"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8pPr>
      <a:lvl9pPr marL="5603458"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9pPr>
    </p:bodyStyle>
    <p:otherStyle>
      <a:defPPr>
        <a:defRPr lang="en-US"/>
      </a:defPPr>
      <a:lvl1pPr marL="0" algn="l" defTabSz="1318460" rtl="0" eaLnBrk="1" latinLnBrk="0" hangingPunct="1">
        <a:defRPr sz="2588" kern="1200">
          <a:solidFill>
            <a:schemeClr val="tx1"/>
          </a:solidFill>
          <a:latin typeface="+mn-lt"/>
          <a:ea typeface="+mn-ea"/>
          <a:cs typeface="+mn-cs"/>
        </a:defRPr>
      </a:lvl1pPr>
      <a:lvl2pPr marL="659230" algn="l" defTabSz="1318460" rtl="0" eaLnBrk="1" latinLnBrk="0" hangingPunct="1">
        <a:defRPr sz="2588" kern="1200">
          <a:solidFill>
            <a:schemeClr val="tx1"/>
          </a:solidFill>
          <a:latin typeface="+mn-lt"/>
          <a:ea typeface="+mn-ea"/>
          <a:cs typeface="+mn-cs"/>
        </a:defRPr>
      </a:lvl2pPr>
      <a:lvl3pPr marL="1318460" algn="l" defTabSz="1318460" rtl="0" eaLnBrk="1" latinLnBrk="0" hangingPunct="1">
        <a:defRPr sz="2588" kern="1200">
          <a:solidFill>
            <a:schemeClr val="tx1"/>
          </a:solidFill>
          <a:latin typeface="+mn-lt"/>
          <a:ea typeface="+mn-ea"/>
          <a:cs typeface="+mn-cs"/>
        </a:defRPr>
      </a:lvl3pPr>
      <a:lvl4pPr marL="1977692" algn="l" defTabSz="1318460" rtl="0" eaLnBrk="1" latinLnBrk="0" hangingPunct="1">
        <a:defRPr sz="2588" kern="1200">
          <a:solidFill>
            <a:schemeClr val="tx1"/>
          </a:solidFill>
          <a:latin typeface="+mn-lt"/>
          <a:ea typeface="+mn-ea"/>
          <a:cs typeface="+mn-cs"/>
        </a:defRPr>
      </a:lvl4pPr>
      <a:lvl5pPr marL="2636922" algn="l" defTabSz="1318460" rtl="0" eaLnBrk="1" latinLnBrk="0" hangingPunct="1">
        <a:defRPr sz="2588" kern="1200">
          <a:solidFill>
            <a:schemeClr val="tx1"/>
          </a:solidFill>
          <a:latin typeface="+mn-lt"/>
          <a:ea typeface="+mn-ea"/>
          <a:cs typeface="+mn-cs"/>
        </a:defRPr>
      </a:lvl5pPr>
      <a:lvl6pPr marL="3296152" algn="l" defTabSz="1318460" rtl="0" eaLnBrk="1" latinLnBrk="0" hangingPunct="1">
        <a:defRPr sz="2588" kern="1200">
          <a:solidFill>
            <a:schemeClr val="tx1"/>
          </a:solidFill>
          <a:latin typeface="+mn-lt"/>
          <a:ea typeface="+mn-ea"/>
          <a:cs typeface="+mn-cs"/>
        </a:defRPr>
      </a:lvl6pPr>
      <a:lvl7pPr marL="3955382" algn="l" defTabSz="1318460" rtl="0" eaLnBrk="1" latinLnBrk="0" hangingPunct="1">
        <a:defRPr sz="2588" kern="1200">
          <a:solidFill>
            <a:schemeClr val="tx1"/>
          </a:solidFill>
          <a:latin typeface="+mn-lt"/>
          <a:ea typeface="+mn-ea"/>
          <a:cs typeface="+mn-cs"/>
        </a:defRPr>
      </a:lvl7pPr>
      <a:lvl8pPr marL="4614613" algn="l" defTabSz="1318460" rtl="0" eaLnBrk="1" latinLnBrk="0" hangingPunct="1">
        <a:defRPr sz="2588" kern="1200">
          <a:solidFill>
            <a:schemeClr val="tx1"/>
          </a:solidFill>
          <a:latin typeface="+mn-lt"/>
          <a:ea typeface="+mn-ea"/>
          <a:cs typeface="+mn-cs"/>
        </a:defRPr>
      </a:lvl8pPr>
      <a:lvl9pPr marL="5273843" algn="l" defTabSz="1318460" rtl="0" eaLnBrk="1" latinLnBrk="0" hangingPunct="1">
        <a:defRPr sz="2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tfhartnett@gmai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914399"/>
          </a:xfrm>
        </p:spPr>
        <p:txBody>
          <a:bodyPr>
            <a:noAutofit/>
          </a:bodyPr>
          <a:lstStyle/>
          <a:p>
            <a:r>
              <a:rPr lang="en-US" sz="3600" dirty="0">
                <a:solidFill>
                  <a:srgbClr val="FF0000"/>
                </a:solidFill>
                <a:latin typeface="Bell MT" panose="02020503060305020303" pitchFamily="18" charset="0"/>
              </a:rPr>
              <a:t>Big Price Reduction!</a:t>
            </a:r>
            <a:br>
              <a:rPr lang="en-US" sz="3600" dirty="0">
                <a:solidFill>
                  <a:srgbClr val="FF0000"/>
                </a:solidFill>
                <a:latin typeface="Bell MT" panose="02020503060305020303" pitchFamily="18" charset="0"/>
              </a:rPr>
            </a:br>
            <a:r>
              <a:rPr lang="en-US" sz="2400" i="1" dirty="0">
                <a:solidFill>
                  <a:srgbClr val="FF0000"/>
                </a:solidFill>
                <a:latin typeface="Bell MT" panose="02020503060305020303" pitchFamily="18" charset="0"/>
              </a:rPr>
              <a:t>House needs some TLC to make it into a fine family home</a:t>
            </a:r>
            <a:endParaRPr lang="en-US" sz="4000" i="1" dirty="0">
              <a:solidFill>
                <a:srgbClr val="FF0000"/>
              </a:solidFill>
              <a:latin typeface="Bell MT" panose="02020503060305020303" pitchFamily="18" charset="0"/>
            </a:endParaRPr>
          </a:p>
        </p:txBody>
      </p:sp>
      <p:sp>
        <p:nvSpPr>
          <p:cNvPr id="3" name="Subtitle 2"/>
          <p:cNvSpPr>
            <a:spLocks noGrp="1"/>
          </p:cNvSpPr>
          <p:nvPr>
            <p:ph type="subTitle" idx="1"/>
          </p:nvPr>
        </p:nvSpPr>
        <p:spPr>
          <a:xfrm>
            <a:off x="0" y="6359616"/>
            <a:ext cx="7772400" cy="2488651"/>
          </a:xfrm>
        </p:spPr>
        <p:txBody>
          <a:bodyPr anchor="ctr">
            <a:noAutofit/>
          </a:bodyPr>
          <a:lstStyle/>
          <a:p>
            <a:r>
              <a:rPr lang="en-US" sz="1800" dirty="0">
                <a:solidFill>
                  <a:schemeClr val="tx1"/>
                </a:solidFill>
                <a:latin typeface="Bell MT" panose="02020503060305020303" pitchFamily="18" charset="0"/>
              </a:rPr>
              <a:t>Just relisted as a stand alone property. Previously listed with Lots 65 and 66. This a great opportunity to acquire an incredibly beautiful property that is over 1 acre in size. The house is in need of upgrading but has wonderful possibilities. Very large den with huge brick fireplace. Separate dining area and large living room. Very quite tranquil setting for a warm and welcoming family home. Front porch and enclosed side porch. The house is being sold ''AS IS, WHERE IS''. The owner does not intend to make any repairs. IF SQUARE FOOTAGE IS IMPORTANT BUYER SHOULD HAVE HOUSE MEASURED. This home is close to schools and shopping. Easy access to Highway 17 and I-526.</a:t>
            </a:r>
          </a:p>
        </p:txBody>
      </p:sp>
      <p:sp>
        <p:nvSpPr>
          <p:cNvPr id="4" name="Rectangle 3"/>
          <p:cNvSpPr/>
          <p:nvPr/>
        </p:nvSpPr>
        <p:spPr>
          <a:xfrm>
            <a:off x="0" y="8969297"/>
            <a:ext cx="7772400" cy="1089103"/>
          </a:xfrm>
          <a:prstGeom prst="rect">
            <a:avLst/>
          </a:prstGeom>
        </p:spPr>
        <p:txBody>
          <a:bodyPr wrap="square" lIns="131847" tIns="65924" rIns="131847" bIns="65924">
            <a:spAutoFit/>
          </a:bodyPr>
          <a:lstStyle/>
          <a:p>
            <a:pPr algn="ctr"/>
            <a:r>
              <a:rPr lang="en-US" sz="2400" b="1" dirty="0">
                <a:latin typeface="Bell MT" panose="02020503060305020303" pitchFamily="18" charset="0"/>
              </a:rPr>
              <a:t>Tommy Hartnett</a:t>
            </a:r>
          </a:p>
          <a:p>
            <a:pPr algn="ctr"/>
            <a:r>
              <a:rPr lang="en-US" sz="1800" dirty="0">
                <a:latin typeface="Bell MT" panose="02020503060305020303" pitchFamily="18" charset="0"/>
                <a:hlinkClick r:id="rId2"/>
              </a:rPr>
              <a:t>tfhartnett@gmail.com</a:t>
            </a:r>
            <a:r>
              <a:rPr lang="en-US" sz="1800" dirty="0">
                <a:latin typeface="Bell MT" panose="02020503060305020303" pitchFamily="18" charset="0"/>
              </a:rPr>
              <a:t> | (843) 729-7222</a:t>
            </a:r>
          </a:p>
          <a:p>
            <a:pPr algn="ctr"/>
            <a:r>
              <a:rPr lang="en-US" sz="1800" dirty="0">
                <a:latin typeface="Bell MT" panose="02020503060305020303" pitchFamily="18" charset="0"/>
              </a:rPr>
              <a:t>The Hartnett Company, LLC | PO Box 247 | Isle Of Palms, SC 29451</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7300" y="1035431"/>
            <a:ext cx="5257800" cy="3943350"/>
          </a:xfrm>
          <a:prstGeom prst="rect">
            <a:avLst/>
          </a:prstGeom>
          <a:ln>
            <a:noFill/>
          </a:ln>
          <a:effectLst>
            <a:outerShdw blurRad="292100" dist="139700" dir="2700000" algn="tl" rotWithShape="0">
              <a:srgbClr val="333333">
                <a:alpha val="65000"/>
              </a:srgbClr>
            </a:outerShdw>
          </a:effectLst>
        </p:spPr>
      </p:pic>
      <p:sp>
        <p:nvSpPr>
          <p:cNvPr id="15" name="Rectangle 14"/>
          <p:cNvSpPr/>
          <p:nvPr/>
        </p:nvSpPr>
        <p:spPr>
          <a:xfrm>
            <a:off x="0" y="5099812"/>
            <a:ext cx="7772400" cy="1138773"/>
          </a:xfrm>
          <a:prstGeom prst="rect">
            <a:avLst/>
          </a:prstGeom>
        </p:spPr>
        <p:txBody>
          <a:bodyPr wrap="square">
            <a:spAutoFit/>
          </a:bodyPr>
          <a:lstStyle/>
          <a:p>
            <a:pPr algn="ctr"/>
            <a:r>
              <a:rPr lang="en-US" sz="2800" b="1" dirty="0">
                <a:latin typeface="Bell MT" panose="02020503060305020303" pitchFamily="18" charset="0"/>
              </a:rPr>
              <a:t>1329 N Edgewater Drive</a:t>
            </a:r>
          </a:p>
          <a:p>
            <a:pPr algn="ctr"/>
            <a:r>
              <a:rPr lang="en-US" dirty="0">
                <a:latin typeface="Bell MT" panose="02020503060305020303" pitchFamily="18" charset="0"/>
              </a:rPr>
              <a:t>Edgewater Park ~ Charleston ~ MLS# 16026439 ~ $490,000</a:t>
            </a:r>
          </a:p>
          <a:p>
            <a:pPr algn="ctr"/>
            <a:r>
              <a:rPr lang="en-US" dirty="0">
                <a:latin typeface="Bell MT" panose="02020503060305020303" pitchFamily="18" charset="0"/>
              </a:rPr>
              <a:t>4 Bed | 2½ Bath | 2,654 sf</a:t>
            </a:r>
          </a:p>
        </p:txBody>
      </p:sp>
      <p:sp>
        <p:nvSpPr>
          <p:cNvPr id="7" name="Rectangle 6"/>
          <p:cNvSpPr/>
          <p:nvPr/>
        </p:nvSpPr>
        <p:spPr>
          <a:xfrm>
            <a:off x="-6369423" y="2019340"/>
            <a:ext cx="3098925" cy="809324"/>
          </a:xfrm>
          <a:prstGeom prst="rect">
            <a:avLst/>
          </a:prstGeom>
        </p:spPr>
        <p:txBody>
          <a:bodyPr wrap="none">
            <a:spAutoFit/>
          </a:bodyPr>
          <a:lstStyle/>
          <a:p>
            <a:r>
              <a:rPr lang="en-US" sz="4659" b="1" dirty="0">
                <a:solidFill>
                  <a:srgbClr val="FF0000"/>
                </a:solidFill>
                <a:latin typeface="AR DECODE" panose="02000000000000000000" pitchFamily="2" charset="0"/>
              </a:rPr>
              <a:t>Just Reduced!!</a:t>
            </a:r>
            <a:endParaRPr lang="en-US" sz="4659" dirty="0">
              <a:solidFill>
                <a:srgbClr val="FF0000"/>
              </a:solidFill>
            </a:endParaRPr>
          </a:p>
        </p:txBody>
      </p:sp>
    </p:spTree>
    <p:extLst>
      <p:ext uri="{BB962C8B-B14F-4D97-AF65-F5344CB8AC3E}">
        <p14:creationId xmlns:p14="http://schemas.microsoft.com/office/powerpoint/2010/main" val="3450803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186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 DECODE</vt:lpstr>
      <vt:lpstr>Arial</vt:lpstr>
      <vt:lpstr>Bell MT</vt:lpstr>
      <vt:lpstr>Calibri</vt:lpstr>
      <vt:lpstr>Office Theme</vt:lpstr>
      <vt:lpstr>Big Price Reduction! House needs some TLC to make it into a fine family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Price Reduced - Motivated Seller</dc:title>
  <dc:creator>CVH360</dc:creator>
  <cp:lastModifiedBy>A. Thomas Price</cp:lastModifiedBy>
  <cp:revision>15</cp:revision>
  <dcterms:created xsi:type="dcterms:W3CDTF">2006-08-16T00:00:00Z</dcterms:created>
  <dcterms:modified xsi:type="dcterms:W3CDTF">2017-07-29T15:29:06Z</dcterms:modified>
</cp:coreProperties>
</file>