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94C5"/>
    <a:srgbClr val="DAA4B4"/>
    <a:srgbClr val="A39F95"/>
    <a:srgbClr val="0524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590" y="3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8/25/2021</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A94C5">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8229600" cy="748015"/>
          </a:xfrm>
        </p:spPr>
        <p:txBody>
          <a:bodyPr>
            <a:noAutofit/>
          </a:bodyPr>
          <a:lstStyle/>
          <a:p>
            <a:r>
              <a:rPr lang="en-US" sz="2800" b="1" i="1" dirty="0">
                <a:ln w="3175">
                  <a:solidFill>
                    <a:schemeClr val="tx1"/>
                  </a:solidFill>
                </a:ln>
                <a:latin typeface="Century Gothic" panose="020B0502020202020204" pitchFamily="34" charset="0"/>
              </a:rPr>
              <a:t>SELLER MOTIVATED! BRING AN </a:t>
            </a:r>
            <a:r>
              <a:rPr lang="en-US" sz="2800" b="1" i="1">
                <a:ln w="3175">
                  <a:solidFill>
                    <a:schemeClr val="tx1"/>
                  </a:solidFill>
                </a:ln>
                <a:latin typeface="Century Gothic" panose="020B0502020202020204" pitchFamily="34" charset="0"/>
              </a:rPr>
              <a:t>OFFER!</a:t>
            </a:r>
            <a:br>
              <a:rPr lang="en-US" sz="2800" b="1" i="1">
                <a:ln w="3175">
                  <a:solidFill>
                    <a:schemeClr val="tx1"/>
                  </a:solidFill>
                </a:ln>
                <a:latin typeface="Century Gothic" panose="020B0502020202020204" pitchFamily="34" charset="0"/>
              </a:rPr>
            </a:br>
            <a:r>
              <a:rPr lang="en-US" sz="2000" b="1" i="1">
                <a:ln w="3175">
                  <a:solidFill>
                    <a:schemeClr val="tx1"/>
                  </a:solidFill>
                </a:ln>
                <a:latin typeface="Century Gothic" panose="020B0502020202020204" pitchFamily="34" charset="0"/>
              </a:rPr>
              <a:t>Charming </a:t>
            </a:r>
            <a:r>
              <a:rPr lang="en-US" sz="2000" b="1" i="1" dirty="0">
                <a:ln w="3175">
                  <a:solidFill>
                    <a:schemeClr val="tx1"/>
                  </a:solidFill>
                </a:ln>
                <a:latin typeface="Century Gothic" panose="020B0502020202020204" pitchFamily="34" charset="0"/>
              </a:rPr>
              <a:t>1Bd/1 Ba Condo in the Heart of Downtown Charleston</a:t>
            </a:r>
            <a:endParaRPr lang="en-US" sz="1800" i="1" dirty="0">
              <a:ln w="3175">
                <a:solidFill>
                  <a:schemeClr val="tx1"/>
                </a:solidFill>
              </a:ln>
              <a:latin typeface="Century Gothic" panose="020B0502020202020204" pitchFamily="34" charset="0"/>
            </a:endParaRPr>
          </a:p>
        </p:txBody>
      </p:sp>
      <p:sp>
        <p:nvSpPr>
          <p:cNvPr id="13" name="Rectangle 12"/>
          <p:cNvSpPr/>
          <p:nvPr/>
        </p:nvSpPr>
        <p:spPr>
          <a:xfrm>
            <a:off x="2371848" y="9063893"/>
            <a:ext cx="3485907" cy="861774"/>
          </a:xfrm>
          <a:prstGeom prst="rect">
            <a:avLst/>
          </a:prstGeom>
        </p:spPr>
        <p:txBody>
          <a:bodyPr wrap="square">
            <a:spAutoFit/>
          </a:bodyPr>
          <a:lstStyle/>
          <a:p>
            <a:pPr algn="ctr"/>
            <a:r>
              <a:rPr lang="en-US" sz="1400" b="1" dirty="0">
                <a:latin typeface="Century Gothic" panose="020B0502020202020204" pitchFamily="34" charset="0"/>
              </a:rPr>
              <a:t>Debbie Rogers</a:t>
            </a:r>
            <a:br>
              <a:rPr lang="en-US" sz="1200" b="1" dirty="0">
                <a:latin typeface="Century Gothic" panose="020B0502020202020204" pitchFamily="34" charset="0"/>
              </a:rPr>
            </a:br>
            <a:r>
              <a:rPr lang="en-US" sz="1200" dirty="0">
                <a:latin typeface="Century Gothic" panose="020B0502020202020204" pitchFamily="34" charset="0"/>
              </a:rPr>
              <a:t>(843) 990-2915</a:t>
            </a:r>
          </a:p>
          <a:p>
            <a:pPr algn="ctr"/>
            <a:r>
              <a:rPr lang="en-US" sz="1200" dirty="0">
                <a:latin typeface="Century Gothic" panose="020B0502020202020204" pitchFamily="34" charset="0"/>
              </a:rPr>
              <a:t>deborah.rogers@carolinaone.com</a:t>
            </a:r>
          </a:p>
          <a:p>
            <a:pPr algn="ctr"/>
            <a:r>
              <a:rPr lang="en-US" sz="1200" dirty="0">
                <a:latin typeface="Century Gothic" panose="020B0502020202020204" pitchFamily="34" charset="0"/>
              </a:rPr>
              <a:t>www.DebbieRogersSellsCharleston</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2195"/>
          <a:stretch/>
        </p:blipFill>
        <p:spPr bwMode="auto">
          <a:xfrm>
            <a:off x="393736" y="9063893"/>
            <a:ext cx="914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21464" y="9063893"/>
            <a:ext cx="914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223632" y="9873734"/>
            <a:ext cx="7777369" cy="184666"/>
          </a:xfrm>
          <a:prstGeom prst="rect">
            <a:avLst/>
          </a:prstGeom>
        </p:spPr>
        <p:txBody>
          <a:bodyPr wrap="square">
            <a:spAutoFit/>
          </a:bodyPr>
          <a:lstStyle/>
          <a:p>
            <a:pPr algn="ctr"/>
            <a:r>
              <a:rPr lang="en-US" sz="600" dirty="0">
                <a:latin typeface="Century Gothic" panose="020B0502020202020204" pitchFamily="34" charset="0"/>
              </a:rPr>
              <a:t>Carolina One Real Estate | 2713 Highway 17 North | Mt. Pleasant, SC 29466</a:t>
            </a:r>
          </a:p>
        </p:txBody>
      </p:sp>
      <p:pic>
        <p:nvPicPr>
          <p:cNvPr id="22" name="Picture 21">
            <a:extLst>
              <a:ext uri="{FF2B5EF4-FFF2-40B4-BE49-F238E27FC236}">
                <a16:creationId xmlns:a16="http://schemas.microsoft.com/office/drawing/2014/main" id="{4332BEBE-9C18-4895-845E-4A5934D68B6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971370" y="863124"/>
            <a:ext cx="4286860" cy="2856046"/>
          </a:xfrm>
          <a:prstGeom prst="rect">
            <a:avLst/>
          </a:prstGeom>
          <a:ln>
            <a:noFill/>
          </a:ln>
          <a:effectLst/>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83930" y="7849226"/>
            <a:ext cx="1371600" cy="914400"/>
          </a:xfrm>
          <a:prstGeom prst="rect">
            <a:avLst/>
          </a:prstGeom>
          <a:ln>
            <a:noFill/>
          </a:ln>
          <a:effectLst/>
        </p:spPr>
      </p:pic>
      <p:pic>
        <p:nvPicPr>
          <p:cNvPr id="15" name="Picture 14">
            <a:extLst>
              <a:ext uri="{FF2B5EF4-FFF2-40B4-BE49-F238E27FC236}">
                <a16:creationId xmlns:a16="http://schemas.microsoft.com/office/drawing/2014/main" id="{4C22B944-8A65-4F4A-8EA9-3DD74C1B626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906465" y="7849226"/>
            <a:ext cx="1371600" cy="914400"/>
          </a:xfrm>
          <a:prstGeom prst="rect">
            <a:avLst/>
          </a:prstGeom>
          <a:ln>
            <a:noFill/>
          </a:ln>
          <a:effectLst/>
        </p:spPr>
      </p:pic>
      <p:pic>
        <p:nvPicPr>
          <p:cNvPr id="16" name="Picture 15">
            <a:extLst>
              <a:ext uri="{FF2B5EF4-FFF2-40B4-BE49-F238E27FC236}">
                <a16:creationId xmlns:a16="http://schemas.microsoft.com/office/drawing/2014/main" id="{6DDB6D64-8D77-44DD-B6C8-456B84FE632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951535" y="7849226"/>
            <a:ext cx="1371600" cy="914400"/>
          </a:xfrm>
          <a:prstGeom prst="rect">
            <a:avLst/>
          </a:prstGeom>
          <a:ln>
            <a:noFill/>
          </a:ln>
          <a:effectLst/>
        </p:spPr>
      </p:pic>
      <p:pic>
        <p:nvPicPr>
          <p:cNvPr id="23" name="Picture 22">
            <a:extLst>
              <a:ext uri="{FF2B5EF4-FFF2-40B4-BE49-F238E27FC236}">
                <a16:creationId xmlns:a16="http://schemas.microsoft.com/office/drawing/2014/main" id="{8E001CBB-AFEF-4034-A905-1DEF78D47FA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474071" y="7849226"/>
            <a:ext cx="1371600" cy="914400"/>
          </a:xfrm>
          <a:prstGeom prst="rect">
            <a:avLst/>
          </a:prstGeom>
          <a:ln>
            <a:noFill/>
          </a:ln>
          <a:effectLst/>
        </p:spPr>
      </p:pic>
      <p:sp>
        <p:nvSpPr>
          <p:cNvPr id="21" name="Title 1">
            <a:extLst>
              <a:ext uri="{FF2B5EF4-FFF2-40B4-BE49-F238E27FC236}">
                <a16:creationId xmlns:a16="http://schemas.microsoft.com/office/drawing/2014/main" id="{427E03E7-C048-41C3-9C00-AAD18FBE9710}"/>
              </a:ext>
            </a:extLst>
          </p:cNvPr>
          <p:cNvSpPr txBox="1">
            <a:spLocks/>
          </p:cNvSpPr>
          <p:nvPr/>
        </p:nvSpPr>
        <p:spPr>
          <a:xfrm>
            <a:off x="383930" y="4533716"/>
            <a:ext cx="7461741" cy="3200400"/>
          </a:xfrm>
          <a:prstGeom prst="rect">
            <a:avLst/>
          </a:prstGeom>
          <a:noFill/>
        </p:spPr>
        <p:txBody>
          <a:bodyPr vert="horz" lIns="101882" tIns="50941" rIns="101882" bIns="50941" numCol="1" rtlCol="0" anchor="ctr">
            <a:no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r>
              <a:rPr lang="en-US" sz="1200" dirty="0">
                <a:latin typeface="Century Gothic" panose="020B0502020202020204" pitchFamily="34" charset="0"/>
              </a:rPr>
              <a:t>TURNKEY with a dedicated parking space at your door! Can be sold fully furnished with an acceptable offer! Enchanting condo located on one of the most iconic streets in all of Charleston. Steeped in history, this lovely 1 bed, 1 bath, 120 year old home/condo will take you back in time. With double front porches overlooking a beautiful fountain, gardens and the famed Queen St. Grocery, this home has original heart pine flooring, exposed hand-laid brick fireplace, 10' ceilings and custom crown molding. When you enter from the rear of the home, you are welcomed into a quaint eat-in kitchen equipped with stainless steel appliances, granite countertops, breakfast bar, and plenty of cabinet space. The kitchen opens up to the living room complete with a built-in curio cabinet and a fireplace. Just down the hall is the luxurious bathroom boasting a walk-in Carrera marble shower and updated counters. The spacious owner's suite with double French doors opens onto the front balcony overlooking Queen St. and is perfect for taking in the city life in Charleston from the horse drawn carriages to people watching. Conveniently located within walking distance to Colonial Lake, shopping, dining, and all that Downtown Charleston has to offer. As an added bonus, this unit comes with its own reserved parking space directly behind the unit. Don't miss this opportunity to own a wonderful piece of Charleston history. Square Footage is from the Master Deed. If square footage is important, please measure!</a:t>
            </a:r>
          </a:p>
        </p:txBody>
      </p:sp>
      <p:pic>
        <p:nvPicPr>
          <p:cNvPr id="25" name="Picture 24">
            <a:extLst>
              <a:ext uri="{FF2B5EF4-FFF2-40B4-BE49-F238E27FC236}">
                <a16:creationId xmlns:a16="http://schemas.microsoft.com/office/drawing/2014/main" id="{9435CBD1-9078-4398-94EA-7F9DCC3A60FA}"/>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83930" y="863124"/>
            <a:ext cx="1371600" cy="914401"/>
          </a:xfrm>
          <a:prstGeom prst="rect">
            <a:avLst/>
          </a:prstGeom>
          <a:ln>
            <a:noFill/>
          </a:ln>
          <a:effectLst/>
        </p:spPr>
      </p:pic>
      <p:pic>
        <p:nvPicPr>
          <p:cNvPr id="26" name="Picture 25">
            <a:extLst>
              <a:ext uri="{FF2B5EF4-FFF2-40B4-BE49-F238E27FC236}">
                <a16:creationId xmlns:a16="http://schemas.microsoft.com/office/drawing/2014/main" id="{2DC796CF-EB17-4452-B75A-E1AF9F6DC58C}"/>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83930" y="1993662"/>
            <a:ext cx="1371600" cy="914400"/>
          </a:xfrm>
          <a:prstGeom prst="rect">
            <a:avLst/>
          </a:prstGeom>
          <a:ln>
            <a:noFill/>
          </a:ln>
          <a:effectLst/>
        </p:spPr>
      </p:pic>
      <p:pic>
        <p:nvPicPr>
          <p:cNvPr id="27" name="Picture 26">
            <a:extLst>
              <a:ext uri="{FF2B5EF4-FFF2-40B4-BE49-F238E27FC236}">
                <a16:creationId xmlns:a16="http://schemas.microsoft.com/office/drawing/2014/main" id="{B9613503-6B24-4078-B43F-523B910F152B}"/>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6474071" y="863124"/>
            <a:ext cx="1371600" cy="914400"/>
          </a:xfrm>
          <a:prstGeom prst="rect">
            <a:avLst/>
          </a:prstGeom>
          <a:ln>
            <a:noFill/>
          </a:ln>
          <a:effectLst/>
        </p:spPr>
      </p:pic>
      <p:pic>
        <p:nvPicPr>
          <p:cNvPr id="28" name="Picture 27">
            <a:extLst>
              <a:ext uri="{FF2B5EF4-FFF2-40B4-BE49-F238E27FC236}">
                <a16:creationId xmlns:a16="http://schemas.microsoft.com/office/drawing/2014/main" id="{02FBDBE5-E592-4387-8BC3-85855B3EAA94}"/>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383930" y="3124200"/>
            <a:ext cx="1371600" cy="914400"/>
          </a:xfrm>
          <a:prstGeom prst="rect">
            <a:avLst/>
          </a:prstGeom>
          <a:ln>
            <a:noFill/>
          </a:ln>
          <a:effectLst/>
        </p:spPr>
      </p:pic>
      <p:pic>
        <p:nvPicPr>
          <p:cNvPr id="29" name="Picture 28">
            <a:extLst>
              <a:ext uri="{FF2B5EF4-FFF2-40B4-BE49-F238E27FC236}">
                <a16:creationId xmlns:a16="http://schemas.microsoft.com/office/drawing/2014/main" id="{B58E10B6-38D8-4B67-B9E5-5DE8C9F0A2EA}"/>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6474071" y="1993662"/>
            <a:ext cx="1371600" cy="914400"/>
          </a:xfrm>
          <a:prstGeom prst="rect">
            <a:avLst/>
          </a:prstGeom>
          <a:ln>
            <a:noFill/>
          </a:ln>
          <a:effectLst/>
        </p:spPr>
      </p:pic>
      <p:pic>
        <p:nvPicPr>
          <p:cNvPr id="30" name="Picture 29">
            <a:extLst>
              <a:ext uri="{FF2B5EF4-FFF2-40B4-BE49-F238E27FC236}">
                <a16:creationId xmlns:a16="http://schemas.microsoft.com/office/drawing/2014/main" id="{D38B4484-F0CA-4F67-9CC6-6AD6EA283711}"/>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6474071" y="3124201"/>
            <a:ext cx="1371600" cy="914401"/>
          </a:xfrm>
          <a:prstGeom prst="rect">
            <a:avLst/>
          </a:prstGeom>
          <a:ln>
            <a:noFill/>
          </a:ln>
          <a:effectLst/>
        </p:spPr>
      </p:pic>
      <p:pic>
        <p:nvPicPr>
          <p:cNvPr id="32" name="Picture 31">
            <a:extLst>
              <a:ext uri="{FF2B5EF4-FFF2-40B4-BE49-F238E27FC236}">
                <a16:creationId xmlns:a16="http://schemas.microsoft.com/office/drawing/2014/main" id="{28004895-6C02-44A1-95D0-2B8D1C4493C3}"/>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3429000" y="7849226"/>
            <a:ext cx="1371600" cy="914400"/>
          </a:xfrm>
          <a:prstGeom prst="rect">
            <a:avLst/>
          </a:prstGeom>
          <a:ln>
            <a:noFill/>
          </a:ln>
          <a:effectLst/>
        </p:spPr>
      </p:pic>
      <p:sp>
        <p:nvSpPr>
          <p:cNvPr id="31" name="Title 1"/>
          <p:cNvSpPr txBox="1">
            <a:spLocks/>
          </p:cNvSpPr>
          <p:nvPr/>
        </p:nvSpPr>
        <p:spPr>
          <a:xfrm>
            <a:off x="0" y="3734728"/>
            <a:ext cx="8229600" cy="683880"/>
          </a:xfrm>
          <a:prstGeom prst="rect">
            <a:avLst/>
          </a:prstGeom>
        </p:spPr>
        <p:txBody>
          <a:bodyPr vert="horz" lIns="101882" tIns="50941" rIns="101882" bIns="50941" rtlCol="0" anchor="ctr">
            <a:no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r>
              <a:rPr lang="en-US" sz="2600" b="1" dirty="0">
                <a:latin typeface="Century Gothic" panose="020B0502020202020204" pitchFamily="34" charset="0"/>
              </a:rPr>
              <a:t>132 Queen Street C</a:t>
            </a:r>
            <a:br>
              <a:rPr lang="en-US" sz="2800" b="1" dirty="0">
                <a:latin typeface="Century Gothic" panose="020B0502020202020204" pitchFamily="34" charset="0"/>
              </a:rPr>
            </a:br>
            <a:r>
              <a:rPr lang="en-US" sz="1600" b="1" dirty="0">
                <a:latin typeface="Century Gothic" panose="020B0502020202020204" pitchFamily="34" charset="0"/>
              </a:rPr>
              <a:t>Harleston Village |  Charleston, SC 29401 | MLS# 21014046 | $450,000</a:t>
            </a:r>
            <a:endParaRPr lang="en-US" sz="1600" b="1" u="sng" dirty="0">
              <a:latin typeface="Century Gothic" panose="020B0502020202020204" pitchFamily="34" charset="0"/>
            </a:endParaRPr>
          </a:p>
        </p:txBody>
      </p:sp>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502</TotalTime>
  <Words>351</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SELLER MOTIVATED! BRING AN OFFER! Charming 1Bd/1 Ba Condo in the Heart of Downtown Charleston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66</cp:revision>
  <dcterms:created xsi:type="dcterms:W3CDTF">2006-08-16T00:00:00Z</dcterms:created>
  <dcterms:modified xsi:type="dcterms:W3CDTF">2021-08-25T14:49:42Z</dcterms:modified>
</cp:coreProperties>
</file>