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  <a:srgbClr val="FFFF00"/>
    <a:srgbClr val="F3E531"/>
    <a:srgbClr val="00602B"/>
    <a:srgbClr val="FFF385"/>
    <a:srgbClr val="FFCC66"/>
    <a:srgbClr val="FFCD9B"/>
    <a:srgbClr val="66FF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532" y="4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 dirty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74846" y="7200900"/>
            <a:ext cx="3276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NEW Granite counters, </a:t>
            </a:r>
          </a:p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NEW stainless steel appliances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Ready for fast move-in!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Park view front; pond behind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304800" y="7086600"/>
            <a:ext cx="291764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All hardwood &amp; tile throughout – no carpet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MBR down; renovated bath suite w/garden tub and separate shower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873" y="11348"/>
            <a:ext cx="636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“ Great Daniel Island $$ value overlooking </a:t>
            </a:r>
            <a:r>
              <a:rPr lang="en-US" b="1" dirty="0" err="1" smtClean="0">
                <a:solidFill>
                  <a:srgbClr val="FFFFFF"/>
                </a:solidFill>
              </a:rPr>
              <a:t>Etiwan</a:t>
            </a:r>
            <a:r>
              <a:rPr lang="en-US" b="1" dirty="0" smtClean="0">
                <a:solidFill>
                  <a:srgbClr val="FFFFFF"/>
                </a:solidFill>
              </a:rPr>
              <a:t> Park green”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16473" y="321846"/>
            <a:ext cx="57069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Etiwan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Park Street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6397"/>
          <a:stretch/>
        </p:blipFill>
        <p:spPr>
          <a:xfrm>
            <a:off x="-76200" y="838200"/>
            <a:ext cx="7010400" cy="53155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389993" y="880646"/>
            <a:ext cx="20108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Charleston, SC 29492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433888"/>
            <a:ext cx="2362200" cy="15765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4725753" y="4785790"/>
            <a:ext cx="1370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BR, 2.5BA</a:t>
            </a:r>
          </a:p>
          <a:p>
            <a:pPr algn="ctr"/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2440 SF</a:t>
            </a:r>
            <a:endParaRPr lang="en-U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10320"/>
          <a:stretch/>
        </p:blipFill>
        <p:spPr>
          <a:xfrm>
            <a:off x="-6626" y="4534094"/>
            <a:ext cx="1770249" cy="21715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230633"/>
            <a:ext cx="2438400" cy="162736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75065" y="6781800"/>
            <a:ext cx="55209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 home, quality renovations, great setting…………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 bwMode="auto">
          <a:xfrm rot="19572853">
            <a:off x="61218" y="1244200"/>
            <a:ext cx="2286000" cy="9144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699475">
            <a:off x="251075" y="1330282"/>
            <a:ext cx="1787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$</a:t>
            </a:r>
            <a:r>
              <a:rPr lang="en-US" sz="4800" b="1" dirty="0" smtClean="0">
                <a:solidFill>
                  <a:srgbClr val="FFFFFF"/>
                </a:solidFill>
              </a:rPr>
              <a:t>585</a:t>
            </a:r>
            <a:r>
              <a:rPr lang="en-US" sz="3600" b="1" dirty="0" smtClean="0">
                <a:solidFill>
                  <a:srgbClr val="FFFFFF"/>
                </a:solidFill>
              </a:rPr>
              <a:t>K</a:t>
            </a:r>
            <a:r>
              <a:rPr lang="en-US" sz="4800" b="1" dirty="0" smtClean="0">
                <a:solidFill>
                  <a:srgbClr val="FFFFFF"/>
                </a:solidFill>
              </a:rPr>
              <a:t>!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66" y="1524000"/>
            <a:ext cx="6574236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>
                  <a:solidFill>
                    <a:srgbClr val="FFCC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House</a:t>
            </a:r>
          </a:p>
          <a:p>
            <a:pPr algn="ctr"/>
            <a:r>
              <a:rPr lang="en-US" sz="5400" b="1" dirty="0" smtClean="0">
                <a:ln w="11430">
                  <a:solidFill>
                    <a:srgbClr val="FFCC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&amp; 3 November</a:t>
            </a:r>
            <a:r>
              <a:rPr lang="en-US" sz="5400" b="1" cap="none" spc="0" dirty="0" smtClean="0">
                <a:ln w="11430">
                  <a:solidFill>
                    <a:srgbClr val="FFCC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smtClean="0">
                <a:ln w="11430">
                  <a:solidFill>
                    <a:srgbClr val="FFCC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Saturday Noon - 4PM</a:t>
            </a:r>
            <a:endParaRPr lang="en-US" sz="5400" b="1" dirty="0" smtClean="0">
              <a:ln w="11430">
                <a:solidFill>
                  <a:srgbClr val="FFCC00"/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1430">
                  <a:solidFill>
                    <a:srgbClr val="FFCC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Sunday 1-3PM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104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95</cp:revision>
  <dcterms:created xsi:type="dcterms:W3CDTF">2007-02-23T22:02:58Z</dcterms:created>
  <dcterms:modified xsi:type="dcterms:W3CDTF">2019-10-31T22:11:53Z</dcterms:modified>
</cp:coreProperties>
</file>