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531"/>
    <a:srgbClr val="FFCC00"/>
    <a:srgbClr val="FFFFFF"/>
    <a:srgbClr val="FFFF00"/>
    <a:srgbClr val="00602B"/>
    <a:srgbClr val="FFF385"/>
    <a:srgbClr val="FFCC66"/>
    <a:srgbClr val="FFCD9B"/>
    <a:srgbClr val="66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51" d="100"/>
          <a:sy n="51" d="100"/>
        </p:scale>
        <p:origin x="24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74846" y="7200900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NEW Granite counters, 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NEW stainless steel appliances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Ready for fast move-in!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Park view front; pond behind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Military. </a:t>
              </a:r>
              <a:r>
                <a:rPr lang="en-US" sz="1300" dirty="0">
                  <a:solidFill>
                    <a:srgbClr val="FFFFFF"/>
                  </a:solidFill>
                </a:rPr>
                <a:t>Active Agent.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,Realtor®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R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086600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All hardwood &amp; tile throughout – no carpet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MBR down; renovated bath suite w/garden tub and separate shower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73" y="11348"/>
            <a:ext cx="63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“ Great Daniel Island $$ value overlooking </a:t>
            </a:r>
            <a:r>
              <a:rPr lang="en-US" b="1" dirty="0" err="1">
                <a:solidFill>
                  <a:srgbClr val="FFFFFF"/>
                </a:solidFill>
              </a:rPr>
              <a:t>Etiwan</a:t>
            </a:r>
            <a:r>
              <a:rPr lang="en-US" b="1" dirty="0">
                <a:solidFill>
                  <a:srgbClr val="FFFFFF"/>
                </a:solidFill>
              </a:rPr>
              <a:t> Park green”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16473" y="321846"/>
            <a:ext cx="57069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Etiwan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 Street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6397"/>
          <a:stretch/>
        </p:blipFill>
        <p:spPr>
          <a:xfrm>
            <a:off x="-76200" y="838200"/>
            <a:ext cx="7010400" cy="53155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89993" y="880646"/>
            <a:ext cx="2010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Charleston, SC 29492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33888"/>
            <a:ext cx="2362200" cy="15765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4725753" y="4785790"/>
            <a:ext cx="137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BR, 2.5BA</a:t>
            </a:r>
          </a:p>
          <a:p>
            <a:pPr algn="ctr"/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2440 SF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10320"/>
          <a:stretch/>
        </p:blipFill>
        <p:spPr>
          <a:xfrm>
            <a:off x="-6626" y="4534094"/>
            <a:ext cx="1770249" cy="21715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30633"/>
            <a:ext cx="2438400" cy="16273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75065" y="6781800"/>
            <a:ext cx="55209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home, quality renovations, great setting…………</a:t>
            </a:r>
          </a:p>
        </p:txBody>
      </p:sp>
      <p:sp>
        <p:nvSpPr>
          <p:cNvPr id="9" name="Oval 8"/>
          <p:cNvSpPr/>
          <p:nvPr/>
        </p:nvSpPr>
        <p:spPr bwMode="auto">
          <a:xfrm rot="19572853">
            <a:off x="61218" y="1244200"/>
            <a:ext cx="2286000" cy="9144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699475">
            <a:off x="251075" y="1330282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$</a:t>
            </a:r>
            <a:r>
              <a:rPr lang="en-US" sz="4800" b="1" dirty="0">
                <a:solidFill>
                  <a:srgbClr val="FFFFFF"/>
                </a:solidFill>
              </a:rPr>
              <a:t>585</a:t>
            </a:r>
            <a:r>
              <a:rPr lang="en-US" sz="3600" b="1" dirty="0">
                <a:solidFill>
                  <a:srgbClr val="FFFFFF"/>
                </a:solidFill>
              </a:rPr>
              <a:t>K</a:t>
            </a:r>
            <a:r>
              <a:rPr lang="en-US" sz="480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 rot="19218452">
            <a:off x="-224231" y="2891959"/>
            <a:ext cx="680827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Saturday 16 Nov 11AM-1PM</a:t>
            </a:r>
          </a:p>
          <a:p>
            <a:pPr algn="ctr"/>
            <a:r>
              <a:rPr lang="en-US" sz="6000" b="1" dirty="0">
                <a:ln w="11430">
                  <a:solidFill>
                    <a:srgbClr val="FFCC00"/>
                  </a:solidFill>
                </a:ln>
                <a:solidFill>
                  <a:srgbClr val="F3E53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House</a:t>
            </a:r>
          </a:p>
          <a:p>
            <a:pPr algn="ctr"/>
            <a:r>
              <a:rPr lang="en-US" sz="4400" b="1" cap="none" spc="0" dirty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Sunday 17 Nov Noon-2PM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112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A. Thomas Price</cp:lastModifiedBy>
  <cp:revision>99</cp:revision>
  <dcterms:created xsi:type="dcterms:W3CDTF">2007-02-23T22:02:58Z</dcterms:created>
  <dcterms:modified xsi:type="dcterms:W3CDTF">2019-11-15T12:59:23Z</dcterms:modified>
</cp:coreProperties>
</file>