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"/>
  </p:notes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2628" y="4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6954B8-14D5-4A8A-8151-6E8181CA1BE3}" type="datetimeFigureOut">
              <a:rPr lang="en-US" smtClean="0"/>
              <a:t>8/26/2016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03438" y="685800"/>
            <a:ext cx="26511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58EED7-315B-4BAA-AFB3-4BA9D97B6D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911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58EED7-315B-4BAA-AFB3-4BA9D97B6DB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2339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682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88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3"/>
            <a:ext cx="1748790" cy="85822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3"/>
            <a:ext cx="5116830" cy="85822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879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50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149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326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795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379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947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99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638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306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13" Type="http://schemas.openxmlformats.org/officeDocument/2006/relationships/image" Target="../media/image10.jpeg"/><Relationship Id="rId3" Type="http://schemas.openxmlformats.org/officeDocument/2006/relationships/image" Target="../media/image1.jpg"/><Relationship Id="rId7" Type="http://schemas.openxmlformats.org/officeDocument/2006/relationships/image" Target="../media/image4.jpeg"/><Relationship Id="rId12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11" Type="http://schemas.openxmlformats.org/officeDocument/2006/relationships/image" Target="../media/image8.jpeg"/><Relationship Id="rId5" Type="http://schemas.openxmlformats.org/officeDocument/2006/relationships/image" Target="../media/image2.jpeg"/><Relationship Id="rId15" Type="http://schemas.openxmlformats.org/officeDocument/2006/relationships/image" Target="../media/image12.jpeg"/><Relationship Id="rId10" Type="http://schemas.openxmlformats.org/officeDocument/2006/relationships/image" Target="../media/image7.jpeg"/><Relationship Id="rId4" Type="http://schemas.openxmlformats.org/officeDocument/2006/relationships/hyperlink" Target="mailto:mriser@ccim.net" TargetMode="External"/><Relationship Id="rId9" Type="http://schemas.openxmlformats.org/officeDocument/2006/relationships/image" Target="../media/image6.jpeg"/><Relationship Id="rId1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00578" y="755268"/>
            <a:ext cx="3171822" cy="3040595"/>
          </a:xfrm>
        </p:spPr>
        <p:txBody>
          <a:bodyPr>
            <a:norm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132 Malibu Road</a:t>
            </a:r>
            <a:b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Brookwood</a:t>
            </a: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Summerville</a:t>
            </a: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MLS# 16019003</a:t>
            </a: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$209,900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885" y="810068"/>
            <a:ext cx="4478693" cy="2985795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" y="8763000"/>
            <a:ext cx="7772399" cy="12772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/>
              <a:t>Michelle Riser</a:t>
            </a:r>
          </a:p>
          <a:p>
            <a:pPr algn="ctr"/>
            <a:r>
              <a:rPr lang="en-US" sz="1400" dirty="0"/>
              <a:t>843-860-1229</a:t>
            </a:r>
          </a:p>
          <a:p>
            <a:pPr algn="ctr"/>
            <a:r>
              <a:rPr lang="en-US" sz="1400" dirty="0">
                <a:hlinkClick r:id="rId4"/>
              </a:rPr>
              <a:t>mriser@ccim.net</a:t>
            </a:r>
            <a:endParaRPr lang="en-US" sz="1400" dirty="0"/>
          </a:p>
          <a:p>
            <a:pPr algn="ctr"/>
            <a:endParaRPr lang="en-US" sz="1400" dirty="0"/>
          </a:p>
          <a:p>
            <a:pPr algn="ctr"/>
            <a:r>
              <a:rPr lang="en-US" sz="1050" dirty="0"/>
              <a:t>Matthew Ryan Company, </a:t>
            </a:r>
            <a:r>
              <a:rPr lang="en-US" sz="1100" dirty="0"/>
              <a:t>104 Berkeley Square, PMB 59, Goose Creek, 29445</a:t>
            </a:r>
            <a:endParaRPr lang="en-US" sz="1600" dirty="0"/>
          </a:p>
        </p:txBody>
      </p:sp>
      <p:sp>
        <p:nvSpPr>
          <p:cNvPr id="15" name="Rectangle 14"/>
          <p:cNvSpPr/>
          <p:nvPr/>
        </p:nvSpPr>
        <p:spPr>
          <a:xfrm>
            <a:off x="1" y="0"/>
            <a:ext cx="7772400" cy="707886"/>
          </a:xfrm>
          <a:prstGeom prst="rect">
            <a:avLst/>
          </a:prstGeom>
          <a:solidFill>
            <a:srgbClr val="C00000"/>
          </a:solidFill>
          <a:effectLst/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$500 Agent Bonus With BIC Approval &amp; Acceptable Offer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Open House Saturday August 27</a:t>
            </a:r>
            <a:r>
              <a:rPr lang="en-US" baseline="30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from 12-2</a:t>
            </a:r>
            <a:endParaRPr lang="en-US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Photograph of Listing Agent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26" r="6875"/>
          <a:stretch/>
        </p:blipFill>
        <p:spPr bwMode="auto">
          <a:xfrm>
            <a:off x="473050" y="8973657"/>
            <a:ext cx="727564" cy="8559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0" y="4926482"/>
            <a:ext cx="77724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Spacious 5 bedroom home in Summerville with 3 full bathrooms! Plenty of space for kids or guests to have their own privacy. 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The open floor plan includes the dining area, kitchen, and living room. All bedrooms are decent size. The back yard has a 6 foot privacy fence and plenty of room for kids to play or for entertaining. 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Sellers are motivated!</a:t>
            </a: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885" y="3900111"/>
            <a:ext cx="1429895" cy="953263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6284" y="3900110"/>
            <a:ext cx="1429895" cy="953263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0683" y="3899351"/>
            <a:ext cx="1429896" cy="954589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5083" y="3899350"/>
            <a:ext cx="1429896" cy="954589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9482" y="3899350"/>
            <a:ext cx="1431035" cy="954023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850" y="7521715"/>
            <a:ext cx="1419964" cy="953263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6284" y="7521714"/>
            <a:ext cx="1429894" cy="953263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0683" y="7530709"/>
            <a:ext cx="1429896" cy="935081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5083" y="7521616"/>
            <a:ext cx="1429896" cy="953264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426" y="7520954"/>
            <a:ext cx="1413146" cy="954023"/>
          </a:xfrm>
          <a:prstGeom prst="rect">
            <a:avLst/>
          </a:prstGeom>
        </p:spPr>
      </p:pic>
      <p:pic>
        <p:nvPicPr>
          <p:cNvPr id="26" name="Picture 2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19482" y="9043878"/>
            <a:ext cx="1431035" cy="7155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015435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114</TotalTime>
  <Words>110</Words>
  <Application>Microsoft Office PowerPoint</Application>
  <PresentationFormat>Custom</PresentationFormat>
  <Paragraphs>14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132 Malibu Road  Brookwood Summerville MLS# 16019003 $209,900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1510 Hwy 17 N MLS# 1414766 $1,575,000 8,593 SqFt</dc:title>
  <dc:creator>CVH360</dc:creator>
  <cp:lastModifiedBy>A. Thomas Price</cp:lastModifiedBy>
  <cp:revision>27</cp:revision>
  <dcterms:created xsi:type="dcterms:W3CDTF">2006-08-16T00:00:00Z</dcterms:created>
  <dcterms:modified xsi:type="dcterms:W3CDTF">2016-08-26T15:50:47Z</dcterms:modified>
</cp:coreProperties>
</file>