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476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mailto:mriser@ccim.net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0578" y="755268"/>
            <a:ext cx="3171822" cy="304059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132 Malibu Road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Brookwood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Summerville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MLS# 16019003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$209,900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85" y="810068"/>
            <a:ext cx="4478693" cy="298579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" y="8763000"/>
            <a:ext cx="7772399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Michelle Riser</a:t>
            </a:r>
          </a:p>
          <a:p>
            <a:pPr algn="ctr"/>
            <a:r>
              <a:rPr lang="en-US" sz="1400" dirty="0"/>
              <a:t>843-860-1229</a:t>
            </a:r>
          </a:p>
          <a:p>
            <a:pPr algn="ctr"/>
            <a:r>
              <a:rPr lang="en-US" sz="1400" dirty="0">
                <a:hlinkClick r:id="rId4"/>
              </a:rPr>
              <a:t>mriser@ccim.net</a:t>
            </a:r>
            <a:endParaRPr lang="en-US" sz="1400" dirty="0"/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Matthew Ryan Company, </a:t>
            </a:r>
            <a:r>
              <a:rPr lang="en-US" sz="1100" dirty="0"/>
              <a:t>104 Berkeley Square, PMB 59, 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101025"/>
            <a:ext cx="7772400" cy="507831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Bedrooms Under $210k in Dorchester District 2</a:t>
            </a:r>
            <a:endParaRPr lang="en-US" sz="27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473050" y="8973657"/>
            <a:ext cx="727564" cy="85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926482"/>
            <a:ext cx="7772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Spacious 5 bedroom home in Summerville with 3 full bathrooms! Plenty of space for kids or guests to have their own privacy. 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The open floor plan includes the dining area, kitchen, and living room. All bedrooms are decent size. The back yard has a 6 foot privacy fence and plenty of room for kids to play or for entertaining. 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Sellers are motivated!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85" y="3900111"/>
            <a:ext cx="1429895" cy="95326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284" y="3900110"/>
            <a:ext cx="1429895" cy="95326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683" y="3899351"/>
            <a:ext cx="1429896" cy="9545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83" y="3899350"/>
            <a:ext cx="1429896" cy="95458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482" y="3899350"/>
            <a:ext cx="1431035" cy="95402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50" y="7521715"/>
            <a:ext cx="1419964" cy="9532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284" y="7521714"/>
            <a:ext cx="1429894" cy="95326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683" y="7530709"/>
            <a:ext cx="1429896" cy="93508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83" y="7521616"/>
            <a:ext cx="1429896" cy="95326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426" y="7520954"/>
            <a:ext cx="1413146" cy="954023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9482" y="9043878"/>
            <a:ext cx="1431035" cy="71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102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132 Malibu Road  Brookwood Summerville MLS# 16019003 $209,900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26</cp:revision>
  <dcterms:created xsi:type="dcterms:W3CDTF">2006-08-16T00:00:00Z</dcterms:created>
  <dcterms:modified xsi:type="dcterms:W3CDTF">2016-08-17T12:42:38Z</dcterms:modified>
</cp:coreProperties>
</file>