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7315200" cy="9144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743E"/>
    <a:srgbClr val="5151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2477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8640" y="1496484"/>
            <a:ext cx="6217920" cy="3183467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802717"/>
            <a:ext cx="5486400" cy="2207683"/>
          </a:xfrm>
        </p:spPr>
        <p:txBody>
          <a:bodyPr/>
          <a:lstStyle>
            <a:lvl1pPr marL="0" indent="0" algn="ctr">
              <a:buNone/>
              <a:defRPr sz="1920"/>
            </a:lvl1pPr>
            <a:lvl2pPr marL="365760" indent="0" algn="ctr">
              <a:buNone/>
              <a:defRPr sz="1600"/>
            </a:lvl2pPr>
            <a:lvl3pPr marL="731520" indent="0" algn="ctr">
              <a:buNone/>
              <a:defRPr sz="1440"/>
            </a:lvl3pPr>
            <a:lvl4pPr marL="1097280" indent="0" algn="ctr">
              <a:buNone/>
              <a:defRPr sz="1280"/>
            </a:lvl4pPr>
            <a:lvl5pPr marL="1463040" indent="0" algn="ctr">
              <a:buNone/>
              <a:defRPr sz="1280"/>
            </a:lvl5pPr>
            <a:lvl6pPr marL="1828800" indent="0" algn="ctr">
              <a:buNone/>
              <a:defRPr sz="1280"/>
            </a:lvl6pPr>
            <a:lvl7pPr marL="2194560" indent="0" algn="ctr">
              <a:buNone/>
              <a:defRPr sz="1280"/>
            </a:lvl7pPr>
            <a:lvl8pPr marL="2560320" indent="0" algn="ctr">
              <a:buNone/>
              <a:defRPr sz="1280"/>
            </a:lvl8pPr>
            <a:lvl9pPr marL="2926080" indent="0" algn="ctr">
              <a:buNone/>
              <a:defRPr sz="12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C050A-0281-4CBD-87DC-D66496C7F22E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F121A-62C6-4D63-A322-DA209086E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47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C050A-0281-4CBD-87DC-D66496C7F22E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F121A-62C6-4D63-A322-DA209086E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001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234940" y="486834"/>
            <a:ext cx="1577340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486834"/>
            <a:ext cx="4640580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C050A-0281-4CBD-87DC-D66496C7F22E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F121A-62C6-4D63-A322-DA209086E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335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C050A-0281-4CBD-87DC-D66496C7F22E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F121A-62C6-4D63-A322-DA209086E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749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110" y="2279653"/>
            <a:ext cx="6309360" cy="3803649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9110" y="6119286"/>
            <a:ext cx="6309360" cy="2000249"/>
          </a:xfrm>
        </p:spPr>
        <p:txBody>
          <a:bodyPr/>
          <a:lstStyle>
            <a:lvl1pPr marL="0" indent="0">
              <a:buNone/>
              <a:defRPr sz="1920">
                <a:solidFill>
                  <a:schemeClr val="tx1"/>
                </a:solidFill>
              </a:defRPr>
            </a:lvl1pPr>
            <a:lvl2pPr marL="3657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7315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3pPr>
            <a:lvl4pPr marL="109728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4pPr>
            <a:lvl5pPr marL="146304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5pPr>
            <a:lvl6pPr marL="182880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6pPr>
            <a:lvl7pPr marL="219456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7pPr>
            <a:lvl8pPr marL="256032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8pPr>
            <a:lvl9pPr marL="292608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C050A-0281-4CBD-87DC-D66496C7F22E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F121A-62C6-4D63-A322-DA209086E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90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2434167"/>
            <a:ext cx="310896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03320" y="2434167"/>
            <a:ext cx="310896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C050A-0281-4CBD-87DC-D66496C7F22E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F121A-62C6-4D63-A322-DA209086E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15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486836"/>
            <a:ext cx="6309360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874" y="2241551"/>
            <a:ext cx="3094672" cy="1098549"/>
          </a:xfrm>
        </p:spPr>
        <p:txBody>
          <a:bodyPr anchor="b"/>
          <a:lstStyle>
            <a:lvl1pPr marL="0" indent="0">
              <a:buNone/>
              <a:defRPr sz="1920" b="1"/>
            </a:lvl1pPr>
            <a:lvl2pPr marL="365760" indent="0">
              <a:buNone/>
              <a:defRPr sz="1600" b="1"/>
            </a:lvl2pPr>
            <a:lvl3pPr marL="731520" indent="0">
              <a:buNone/>
              <a:defRPr sz="1440" b="1"/>
            </a:lvl3pPr>
            <a:lvl4pPr marL="1097280" indent="0">
              <a:buNone/>
              <a:defRPr sz="1280" b="1"/>
            </a:lvl4pPr>
            <a:lvl5pPr marL="1463040" indent="0">
              <a:buNone/>
              <a:defRPr sz="1280" b="1"/>
            </a:lvl5pPr>
            <a:lvl6pPr marL="1828800" indent="0">
              <a:buNone/>
              <a:defRPr sz="1280" b="1"/>
            </a:lvl6pPr>
            <a:lvl7pPr marL="2194560" indent="0">
              <a:buNone/>
              <a:defRPr sz="1280" b="1"/>
            </a:lvl7pPr>
            <a:lvl8pPr marL="2560320" indent="0">
              <a:buNone/>
              <a:defRPr sz="1280" b="1"/>
            </a:lvl8pPr>
            <a:lvl9pPr marL="2926080" indent="0">
              <a:buNone/>
              <a:defRPr sz="12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874" y="3340100"/>
            <a:ext cx="3094672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03320" y="2241551"/>
            <a:ext cx="3109913" cy="1098549"/>
          </a:xfrm>
        </p:spPr>
        <p:txBody>
          <a:bodyPr anchor="b"/>
          <a:lstStyle>
            <a:lvl1pPr marL="0" indent="0">
              <a:buNone/>
              <a:defRPr sz="1920" b="1"/>
            </a:lvl1pPr>
            <a:lvl2pPr marL="365760" indent="0">
              <a:buNone/>
              <a:defRPr sz="1600" b="1"/>
            </a:lvl2pPr>
            <a:lvl3pPr marL="731520" indent="0">
              <a:buNone/>
              <a:defRPr sz="1440" b="1"/>
            </a:lvl3pPr>
            <a:lvl4pPr marL="1097280" indent="0">
              <a:buNone/>
              <a:defRPr sz="1280" b="1"/>
            </a:lvl4pPr>
            <a:lvl5pPr marL="1463040" indent="0">
              <a:buNone/>
              <a:defRPr sz="1280" b="1"/>
            </a:lvl5pPr>
            <a:lvl6pPr marL="1828800" indent="0">
              <a:buNone/>
              <a:defRPr sz="1280" b="1"/>
            </a:lvl6pPr>
            <a:lvl7pPr marL="2194560" indent="0">
              <a:buNone/>
              <a:defRPr sz="1280" b="1"/>
            </a:lvl7pPr>
            <a:lvl8pPr marL="2560320" indent="0">
              <a:buNone/>
              <a:defRPr sz="1280" b="1"/>
            </a:lvl8pPr>
            <a:lvl9pPr marL="2926080" indent="0">
              <a:buNone/>
              <a:defRPr sz="12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03320" y="3340100"/>
            <a:ext cx="310991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C050A-0281-4CBD-87DC-D66496C7F22E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F121A-62C6-4D63-A322-DA209086E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8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C050A-0281-4CBD-87DC-D66496C7F22E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F121A-62C6-4D63-A322-DA209086E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349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C050A-0281-4CBD-87DC-D66496C7F22E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F121A-62C6-4D63-A322-DA209086E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12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609600"/>
            <a:ext cx="2359342" cy="2133600"/>
          </a:xfrm>
        </p:spPr>
        <p:txBody>
          <a:bodyPr anchor="b"/>
          <a:lstStyle>
            <a:lvl1pPr>
              <a:defRPr sz="25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9913" y="1316569"/>
            <a:ext cx="3703320" cy="6498167"/>
          </a:xfrm>
        </p:spPr>
        <p:txBody>
          <a:bodyPr/>
          <a:lstStyle>
            <a:lvl1pPr>
              <a:defRPr sz="2560"/>
            </a:lvl1pPr>
            <a:lvl2pPr>
              <a:defRPr sz="2240"/>
            </a:lvl2pPr>
            <a:lvl3pPr>
              <a:defRPr sz="192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873" y="2743200"/>
            <a:ext cx="2359342" cy="5082117"/>
          </a:xfrm>
        </p:spPr>
        <p:txBody>
          <a:bodyPr/>
          <a:lstStyle>
            <a:lvl1pPr marL="0" indent="0">
              <a:buNone/>
              <a:defRPr sz="1280"/>
            </a:lvl1pPr>
            <a:lvl2pPr marL="365760" indent="0">
              <a:buNone/>
              <a:defRPr sz="1120"/>
            </a:lvl2pPr>
            <a:lvl3pPr marL="731520" indent="0">
              <a:buNone/>
              <a:defRPr sz="960"/>
            </a:lvl3pPr>
            <a:lvl4pPr marL="1097280" indent="0">
              <a:buNone/>
              <a:defRPr sz="800"/>
            </a:lvl4pPr>
            <a:lvl5pPr marL="1463040" indent="0">
              <a:buNone/>
              <a:defRPr sz="800"/>
            </a:lvl5pPr>
            <a:lvl6pPr marL="1828800" indent="0">
              <a:buNone/>
              <a:defRPr sz="800"/>
            </a:lvl6pPr>
            <a:lvl7pPr marL="2194560" indent="0">
              <a:buNone/>
              <a:defRPr sz="800"/>
            </a:lvl7pPr>
            <a:lvl8pPr marL="2560320" indent="0">
              <a:buNone/>
              <a:defRPr sz="800"/>
            </a:lvl8pPr>
            <a:lvl9pPr marL="292608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C050A-0281-4CBD-87DC-D66496C7F22E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F121A-62C6-4D63-A322-DA209086E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058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609600"/>
            <a:ext cx="2359342" cy="2133600"/>
          </a:xfrm>
        </p:spPr>
        <p:txBody>
          <a:bodyPr anchor="b"/>
          <a:lstStyle>
            <a:lvl1pPr>
              <a:defRPr sz="25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109913" y="1316569"/>
            <a:ext cx="3703320" cy="6498167"/>
          </a:xfrm>
        </p:spPr>
        <p:txBody>
          <a:bodyPr anchor="t"/>
          <a:lstStyle>
            <a:lvl1pPr marL="0" indent="0">
              <a:buNone/>
              <a:defRPr sz="2560"/>
            </a:lvl1pPr>
            <a:lvl2pPr marL="365760" indent="0">
              <a:buNone/>
              <a:defRPr sz="2240"/>
            </a:lvl2pPr>
            <a:lvl3pPr marL="731520" indent="0">
              <a:buNone/>
              <a:defRPr sz="1920"/>
            </a:lvl3pPr>
            <a:lvl4pPr marL="1097280" indent="0">
              <a:buNone/>
              <a:defRPr sz="1600"/>
            </a:lvl4pPr>
            <a:lvl5pPr marL="1463040" indent="0">
              <a:buNone/>
              <a:defRPr sz="1600"/>
            </a:lvl5pPr>
            <a:lvl6pPr marL="1828800" indent="0">
              <a:buNone/>
              <a:defRPr sz="1600"/>
            </a:lvl6pPr>
            <a:lvl7pPr marL="2194560" indent="0">
              <a:buNone/>
              <a:defRPr sz="1600"/>
            </a:lvl7pPr>
            <a:lvl8pPr marL="2560320" indent="0">
              <a:buNone/>
              <a:defRPr sz="1600"/>
            </a:lvl8pPr>
            <a:lvl9pPr marL="292608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873" y="2743200"/>
            <a:ext cx="2359342" cy="5082117"/>
          </a:xfrm>
        </p:spPr>
        <p:txBody>
          <a:bodyPr/>
          <a:lstStyle>
            <a:lvl1pPr marL="0" indent="0">
              <a:buNone/>
              <a:defRPr sz="1280"/>
            </a:lvl1pPr>
            <a:lvl2pPr marL="365760" indent="0">
              <a:buNone/>
              <a:defRPr sz="1120"/>
            </a:lvl2pPr>
            <a:lvl3pPr marL="731520" indent="0">
              <a:buNone/>
              <a:defRPr sz="960"/>
            </a:lvl3pPr>
            <a:lvl4pPr marL="1097280" indent="0">
              <a:buNone/>
              <a:defRPr sz="800"/>
            </a:lvl4pPr>
            <a:lvl5pPr marL="1463040" indent="0">
              <a:buNone/>
              <a:defRPr sz="800"/>
            </a:lvl5pPr>
            <a:lvl6pPr marL="1828800" indent="0">
              <a:buNone/>
              <a:defRPr sz="800"/>
            </a:lvl6pPr>
            <a:lvl7pPr marL="2194560" indent="0">
              <a:buNone/>
              <a:defRPr sz="800"/>
            </a:lvl7pPr>
            <a:lvl8pPr marL="2560320" indent="0">
              <a:buNone/>
              <a:defRPr sz="800"/>
            </a:lvl8pPr>
            <a:lvl9pPr marL="292608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C050A-0281-4CBD-87DC-D66496C7F22E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F121A-62C6-4D63-A322-DA209086E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719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486836"/>
            <a:ext cx="630936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2434167"/>
            <a:ext cx="630936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8475136"/>
            <a:ext cx="164592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1C050A-0281-4CBD-87DC-D66496C7F22E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3160" y="8475136"/>
            <a:ext cx="246888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66360" y="8475136"/>
            <a:ext cx="164592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5F121A-62C6-4D63-A322-DA209086E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408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31520" rtl="0" eaLnBrk="1" latinLnBrk="0" hangingPunct="1">
        <a:lnSpc>
          <a:spcPct val="90000"/>
        </a:lnSpc>
        <a:spcBef>
          <a:spcPct val="0"/>
        </a:spcBef>
        <a:buNone/>
        <a:defRPr sz="35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73152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224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1pPr>
      <a:lvl2pPr marL="36576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7pPr>
      <a:lvl8pPr marL="256032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8pPr>
      <a:lvl9pPr marL="292608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4739E625-0FBE-6C77-C16C-7E08526591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961473"/>
            <a:ext cx="7315200" cy="91440"/>
          </a:xfrm>
          <a:prstGeom prst="rect">
            <a:avLst/>
          </a:prstGeom>
          <a:solidFill>
            <a:srgbClr val="CB743E">
              <a:alpha val="50196"/>
            </a:srgbClr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D1615EE0-4282-DC98-2915-2D46A9D5D600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378639" y="3991989"/>
            <a:ext cx="174625" cy="66738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BFC58723-1105-BA89-E269-912D9B2CD6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6096"/>
            <a:ext cx="7315200" cy="92075"/>
          </a:xfrm>
          <a:prstGeom prst="rect">
            <a:avLst/>
          </a:prstGeom>
          <a:solidFill>
            <a:srgbClr val="515151">
              <a:alpha val="50196"/>
            </a:srgbClr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7" name="Group 5">
            <a:extLst>
              <a:ext uri="{FF2B5EF4-FFF2-40B4-BE49-F238E27FC236}">
                <a16:creationId xmlns:a16="http://schemas.microsoft.com/office/drawing/2014/main" id="{9847E04A-B6C9-127B-C96A-873938AF59B3}"/>
              </a:ext>
            </a:extLst>
          </p:cNvPr>
          <p:cNvGrpSpPr>
            <a:grpSpLocks/>
          </p:cNvGrpSpPr>
          <p:nvPr/>
        </p:nvGrpSpPr>
        <p:grpSpPr bwMode="auto">
          <a:xfrm>
            <a:off x="1751452" y="-272037"/>
            <a:ext cx="150812" cy="161925"/>
            <a:chOff x="108470700" y="106527600"/>
            <a:chExt cx="151430" cy="162113"/>
          </a:xfrm>
        </p:grpSpPr>
        <p:sp>
          <p:nvSpPr>
            <p:cNvPr id="8" name="Oval 6">
              <a:extLst>
                <a:ext uri="{FF2B5EF4-FFF2-40B4-BE49-F238E27FC236}">
                  <a16:creationId xmlns:a16="http://schemas.microsoft.com/office/drawing/2014/main" id="{483036CA-90CE-FE98-0B7D-ABB969ABD7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589965" y="106591840"/>
              <a:ext cx="32165" cy="32287"/>
            </a:xfrm>
            <a:prstGeom prst="ellipse">
              <a:avLst/>
            </a:prstGeom>
            <a:solidFill>
              <a:srgbClr val="FF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Oval 7">
              <a:extLst>
                <a:ext uri="{FF2B5EF4-FFF2-40B4-BE49-F238E27FC236}">
                  <a16:creationId xmlns:a16="http://schemas.microsoft.com/office/drawing/2014/main" id="{86779187-CFF9-3B39-6DFE-83FC7FBBEC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550657" y="106570484"/>
              <a:ext cx="32165" cy="32287"/>
            </a:xfrm>
            <a:prstGeom prst="ellipse">
              <a:avLst/>
            </a:prstGeom>
            <a:solidFill>
              <a:srgbClr val="FF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Oval 8">
              <a:extLst>
                <a:ext uri="{FF2B5EF4-FFF2-40B4-BE49-F238E27FC236}">
                  <a16:creationId xmlns:a16="http://schemas.microsoft.com/office/drawing/2014/main" id="{F7C851FE-51D6-97B1-0B0D-584EA62736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550657" y="106612972"/>
              <a:ext cx="32165" cy="32287"/>
            </a:xfrm>
            <a:prstGeom prst="ellipse">
              <a:avLst/>
            </a:prstGeom>
            <a:solidFill>
              <a:srgbClr val="FF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Oval 9">
              <a:extLst>
                <a:ext uri="{FF2B5EF4-FFF2-40B4-BE49-F238E27FC236}">
                  <a16:creationId xmlns:a16="http://schemas.microsoft.com/office/drawing/2014/main" id="{7E6C226E-CE3F-3BC7-E54E-9AB811B976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511348" y="106548732"/>
              <a:ext cx="32166" cy="32287"/>
            </a:xfrm>
            <a:prstGeom prst="ellipse">
              <a:avLst/>
            </a:prstGeom>
            <a:solidFill>
              <a:srgbClr val="FF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Oval 10">
              <a:extLst>
                <a:ext uri="{FF2B5EF4-FFF2-40B4-BE49-F238E27FC236}">
                  <a16:creationId xmlns:a16="http://schemas.microsoft.com/office/drawing/2014/main" id="{568EC2E1-6931-DFC0-9D1A-9F452C4F68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510008" y="106634329"/>
              <a:ext cx="32165" cy="32287"/>
            </a:xfrm>
            <a:prstGeom prst="ellipse">
              <a:avLst/>
            </a:prstGeom>
            <a:solidFill>
              <a:srgbClr val="FF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Oval 11">
              <a:extLst>
                <a:ext uri="{FF2B5EF4-FFF2-40B4-BE49-F238E27FC236}">
                  <a16:creationId xmlns:a16="http://schemas.microsoft.com/office/drawing/2014/main" id="{125CA49F-8AC4-FCDD-A991-17CA92B87D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472040" y="106527600"/>
              <a:ext cx="32165" cy="32287"/>
            </a:xfrm>
            <a:prstGeom prst="ellipse">
              <a:avLst/>
            </a:prstGeom>
            <a:solidFill>
              <a:srgbClr val="FF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Oval 12">
              <a:extLst>
                <a:ext uri="{FF2B5EF4-FFF2-40B4-BE49-F238E27FC236}">
                  <a16:creationId xmlns:a16="http://schemas.microsoft.com/office/drawing/2014/main" id="{1FD64A65-A6AF-AA00-F180-2B73ABE304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470700" y="106657426"/>
              <a:ext cx="32165" cy="32287"/>
            </a:xfrm>
            <a:prstGeom prst="ellipse">
              <a:avLst/>
            </a:prstGeom>
            <a:solidFill>
              <a:srgbClr val="FF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5" name="Group 13">
            <a:extLst>
              <a:ext uri="{FF2B5EF4-FFF2-40B4-BE49-F238E27FC236}">
                <a16:creationId xmlns:a16="http://schemas.microsoft.com/office/drawing/2014/main" id="{55DF4C68-EB3B-E965-10EE-59845DCCF5B4}"/>
              </a:ext>
            </a:extLst>
          </p:cNvPr>
          <p:cNvGrpSpPr>
            <a:grpSpLocks/>
          </p:cNvGrpSpPr>
          <p:nvPr/>
        </p:nvGrpSpPr>
        <p:grpSpPr bwMode="auto">
          <a:xfrm>
            <a:off x="1957827" y="-272037"/>
            <a:ext cx="152400" cy="161925"/>
            <a:chOff x="108677710" y="106527600"/>
            <a:chExt cx="151430" cy="162113"/>
          </a:xfrm>
        </p:grpSpPr>
        <p:sp>
          <p:nvSpPr>
            <p:cNvPr id="16" name="Oval 14">
              <a:extLst>
                <a:ext uri="{FF2B5EF4-FFF2-40B4-BE49-F238E27FC236}">
                  <a16:creationId xmlns:a16="http://schemas.microsoft.com/office/drawing/2014/main" id="{C682AA3B-1D3E-C381-E671-2B8560AF89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796975" y="106591840"/>
              <a:ext cx="32165" cy="32287"/>
            </a:xfrm>
            <a:prstGeom prst="ellipse">
              <a:avLst/>
            </a:prstGeom>
            <a:solidFill>
              <a:srgbClr val="FF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Oval 15">
              <a:extLst>
                <a:ext uri="{FF2B5EF4-FFF2-40B4-BE49-F238E27FC236}">
                  <a16:creationId xmlns:a16="http://schemas.microsoft.com/office/drawing/2014/main" id="{76872C97-3F07-2173-65C2-EF66053166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757667" y="106570484"/>
              <a:ext cx="32165" cy="32287"/>
            </a:xfrm>
            <a:prstGeom prst="ellipse">
              <a:avLst/>
            </a:prstGeom>
            <a:solidFill>
              <a:srgbClr val="FF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Oval 16">
              <a:extLst>
                <a:ext uri="{FF2B5EF4-FFF2-40B4-BE49-F238E27FC236}">
                  <a16:creationId xmlns:a16="http://schemas.microsoft.com/office/drawing/2014/main" id="{25D053B1-5877-06FB-A3FA-7C619B6F32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757667" y="106612972"/>
              <a:ext cx="32165" cy="32287"/>
            </a:xfrm>
            <a:prstGeom prst="ellipse">
              <a:avLst/>
            </a:prstGeom>
            <a:solidFill>
              <a:srgbClr val="FF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Oval 17">
              <a:extLst>
                <a:ext uri="{FF2B5EF4-FFF2-40B4-BE49-F238E27FC236}">
                  <a16:creationId xmlns:a16="http://schemas.microsoft.com/office/drawing/2014/main" id="{59FDD000-6E22-A829-06A8-9685C7AE13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718358" y="106548732"/>
              <a:ext cx="32166" cy="32287"/>
            </a:xfrm>
            <a:prstGeom prst="ellipse">
              <a:avLst/>
            </a:prstGeom>
            <a:solidFill>
              <a:srgbClr val="FF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Oval 18">
              <a:extLst>
                <a:ext uri="{FF2B5EF4-FFF2-40B4-BE49-F238E27FC236}">
                  <a16:creationId xmlns:a16="http://schemas.microsoft.com/office/drawing/2014/main" id="{97A2B0F1-5AD4-000C-8941-2380A3109E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717018" y="106634329"/>
              <a:ext cx="32165" cy="32287"/>
            </a:xfrm>
            <a:prstGeom prst="ellipse">
              <a:avLst/>
            </a:prstGeom>
            <a:solidFill>
              <a:srgbClr val="FF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Oval 19">
              <a:extLst>
                <a:ext uri="{FF2B5EF4-FFF2-40B4-BE49-F238E27FC236}">
                  <a16:creationId xmlns:a16="http://schemas.microsoft.com/office/drawing/2014/main" id="{57891224-47C5-4F80-4629-DCAA8ED071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679050" y="106527600"/>
              <a:ext cx="32165" cy="32287"/>
            </a:xfrm>
            <a:prstGeom prst="ellipse">
              <a:avLst/>
            </a:prstGeom>
            <a:solidFill>
              <a:srgbClr val="FF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Oval 20">
              <a:extLst>
                <a:ext uri="{FF2B5EF4-FFF2-40B4-BE49-F238E27FC236}">
                  <a16:creationId xmlns:a16="http://schemas.microsoft.com/office/drawing/2014/main" id="{90C323C5-7542-5FAC-5BCC-C38C0A6D23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677710" y="106657426"/>
              <a:ext cx="32165" cy="32287"/>
            </a:xfrm>
            <a:prstGeom prst="ellipse">
              <a:avLst/>
            </a:prstGeom>
            <a:solidFill>
              <a:srgbClr val="FF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3" name="Text Box 21">
            <a:extLst>
              <a:ext uri="{FF2B5EF4-FFF2-40B4-BE49-F238E27FC236}">
                <a16:creationId xmlns:a16="http://schemas.microsoft.com/office/drawing/2014/main" id="{61ECD3E4-A45A-16E9-3033-9FD84E9A61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027" y="6068438"/>
            <a:ext cx="2136775" cy="1163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195" tIns="36195" rIns="36195" bIns="3619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Text Box 22">
            <a:extLst>
              <a:ext uri="{FF2B5EF4-FFF2-40B4-BE49-F238E27FC236}">
                <a16:creationId xmlns:a16="http://schemas.microsoft.com/office/drawing/2014/main" id="{61BA7C5F-5810-AB1D-1B73-49F724EA9D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811" y="7414744"/>
            <a:ext cx="2046287" cy="1250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195" tIns="36195" rIns="36195" bIns="36195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adugi" panose="020B0502040204020203" pitchFamily="34" charset="0"/>
                <a:ea typeface="Gadugi" panose="020B0502040204020203" pitchFamily="34" charset="0"/>
              </a:rPr>
              <a:t>The Boulevard Company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adugi" panose="020B0502040204020203" pitchFamily="34" charset="0"/>
                <a:ea typeface="Gadugi" panose="020B0502040204020203" pitchFamily="34" charset="0"/>
              </a:rPr>
              <a:t>806 Johnnie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Gadugi" panose="020B0502040204020203" pitchFamily="34" charset="0"/>
                <a:ea typeface="Gadugi" panose="020B0502040204020203" pitchFamily="34" charset="0"/>
              </a:rPr>
              <a:t>Dodds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adugi" panose="020B0502040204020203" pitchFamily="34" charset="0"/>
                <a:ea typeface="Gadugi" panose="020B0502040204020203" pitchFamily="34" charset="0"/>
              </a:rPr>
              <a:t> Blvd.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adugi" panose="020B0502040204020203" pitchFamily="34" charset="0"/>
                <a:ea typeface="Gadugi" panose="020B0502040204020203" pitchFamily="34" charset="0"/>
              </a:rPr>
              <a:t>Mount Pleasant, SC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adugi" panose="020B0502040204020203" pitchFamily="34" charset="0"/>
                <a:ea typeface="Gadugi" panose="020B0502040204020203" pitchFamily="34" charset="0"/>
              </a:rPr>
              <a:t>leahmrust@gmail.com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adugi" panose="020B0502040204020203" pitchFamily="34" charset="0"/>
                <a:ea typeface="Gadugi" panose="020B0502040204020203" pitchFamily="34" charset="0"/>
              </a:rPr>
              <a:t>843-709-9211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sp>
        <p:nvSpPr>
          <p:cNvPr id="25" name="Text Box 23">
            <a:extLst>
              <a:ext uri="{FF2B5EF4-FFF2-40B4-BE49-F238E27FC236}">
                <a16:creationId xmlns:a16="http://schemas.microsoft.com/office/drawing/2014/main" id="{FBE6B385-A63D-07F8-963D-54E928C5F2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811" y="6927223"/>
            <a:ext cx="2136775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195" tIns="36195" rIns="36195" bIns="3619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336666"/>
                </a:solidFill>
                <a:effectLst/>
                <a:latin typeface="Gadugi" panose="020B0502040204020203" pitchFamily="34" charset="0"/>
                <a:ea typeface="Gadugi" panose="020B0502040204020203" pitchFamily="34" charset="0"/>
              </a:rPr>
              <a:t>Leah Rust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pic>
        <p:nvPicPr>
          <p:cNvPr id="1048" name="Picture 24">
            <a:extLst>
              <a:ext uri="{FF2B5EF4-FFF2-40B4-BE49-F238E27FC236}">
                <a16:creationId xmlns:a16="http://schemas.microsoft.com/office/drawing/2014/main" id="{9BBEF546-9E90-D1D0-A28B-36F50A46B6A9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811" y="319350"/>
            <a:ext cx="1728743" cy="128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26" name="Text Box 25">
            <a:extLst>
              <a:ext uri="{FF2B5EF4-FFF2-40B4-BE49-F238E27FC236}">
                <a16:creationId xmlns:a16="http://schemas.microsoft.com/office/drawing/2014/main" id="{497D73E1-3735-9D65-B6AC-9945E20AB1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811" y="2077436"/>
            <a:ext cx="7071578" cy="54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adugi" panose="020B0502040204020203" pitchFamily="34" charset="0"/>
                <a:ea typeface="Gadugi" panose="020B0502040204020203" pitchFamily="34" charset="0"/>
              </a:rPr>
              <a:t>Renovated 2 story home located on a high private lot with an inground pool, fully fenced yard in one of Goose Creeks premier neighborhoods.</a:t>
            </a:r>
            <a:endParaRPr kumimoji="0" lang="en-US" altLang="en-US" sz="16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pic>
        <p:nvPicPr>
          <p:cNvPr id="1050" name="Picture 26">
            <a:extLst>
              <a:ext uri="{FF2B5EF4-FFF2-40B4-BE49-F238E27FC236}">
                <a16:creationId xmlns:a16="http://schemas.microsoft.com/office/drawing/2014/main" id="{3846BE73-C17C-DD8C-2240-0F5D5EEBD6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" b="217"/>
          <a:stretch>
            <a:fillRect/>
          </a:stretch>
        </p:blipFill>
        <p:spPr bwMode="auto">
          <a:xfrm>
            <a:off x="121811" y="2905885"/>
            <a:ext cx="2514600" cy="166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51" name="Picture 27">
            <a:extLst>
              <a:ext uri="{FF2B5EF4-FFF2-40B4-BE49-F238E27FC236}">
                <a16:creationId xmlns:a16="http://schemas.microsoft.com/office/drawing/2014/main" id="{6A5DFCE3-DFF5-BA9A-F49F-7B1546B8C5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417" y="2905885"/>
            <a:ext cx="2016483" cy="1338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52" name="Picture 28">
            <a:extLst>
              <a:ext uri="{FF2B5EF4-FFF2-40B4-BE49-F238E27FC236}">
                <a16:creationId xmlns:a16="http://schemas.microsoft.com/office/drawing/2014/main" id="{49A12DBC-B13F-8B09-FD38-4ADFFAF60D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4" b="1254"/>
          <a:stretch>
            <a:fillRect/>
          </a:stretch>
        </p:blipFill>
        <p:spPr bwMode="auto">
          <a:xfrm>
            <a:off x="121811" y="4797824"/>
            <a:ext cx="2514600" cy="1634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53" name="Picture 29">
            <a:extLst>
              <a:ext uri="{FF2B5EF4-FFF2-40B4-BE49-F238E27FC236}">
                <a16:creationId xmlns:a16="http://schemas.microsoft.com/office/drawing/2014/main" id="{4D1C2CD9-A301-BC2D-9DC7-6F9D7C748E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418" y="4457330"/>
            <a:ext cx="2016482" cy="1336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54" name="Picture 30">
            <a:extLst>
              <a:ext uri="{FF2B5EF4-FFF2-40B4-BE49-F238E27FC236}">
                <a16:creationId xmlns:a16="http://schemas.microsoft.com/office/drawing/2014/main" id="{5C9D1DAD-D89A-6C26-CB4F-E167780E20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907" y="4457330"/>
            <a:ext cx="2016482" cy="1336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55" name="Picture 31">
            <a:extLst>
              <a:ext uri="{FF2B5EF4-FFF2-40B4-BE49-F238E27FC236}">
                <a16:creationId xmlns:a16="http://schemas.microsoft.com/office/drawing/2014/main" id="{5D68E9BC-C867-9BB6-7181-BBCDE50F61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751" y="6007219"/>
            <a:ext cx="4297638" cy="2863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56" name="Picture 32">
            <a:extLst>
              <a:ext uri="{FF2B5EF4-FFF2-40B4-BE49-F238E27FC236}">
                <a16:creationId xmlns:a16="http://schemas.microsoft.com/office/drawing/2014/main" id="{2BD46859-DC33-BFAD-3793-5ACDC4A43D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906" y="2905885"/>
            <a:ext cx="2016483" cy="1338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57" name="Picture 33">
            <a:extLst>
              <a:ext uri="{FF2B5EF4-FFF2-40B4-BE49-F238E27FC236}">
                <a16:creationId xmlns:a16="http://schemas.microsoft.com/office/drawing/2014/main" id="{CBA014CB-7801-C256-3376-E81FF0651D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600" y="317762"/>
            <a:ext cx="1340676" cy="128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27" name="Text Box 45">
            <a:extLst>
              <a:ext uri="{FF2B5EF4-FFF2-40B4-BE49-F238E27FC236}">
                <a16:creationId xmlns:a16="http://schemas.microsoft.com/office/drawing/2014/main" id="{D44B18C4-BBE5-DCAC-69F5-1672F1543D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4651" y="226481"/>
            <a:ext cx="3868738" cy="149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adugi" panose="020B0502040204020203" pitchFamily="34" charset="0"/>
                <a:ea typeface="Gadugi" panose="020B0502040204020203" pitchFamily="34" charset="0"/>
              </a:rPr>
              <a:t>   132 E Hartwick Lane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Gadugi" panose="020B0502040204020203" pitchFamily="34" charset="0"/>
                <a:ea typeface="Gadugi" panose="020B0502040204020203" pitchFamily="34" charset="0"/>
              </a:rPr>
              <a:t>Crowfield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adugi" panose="020B0502040204020203" pitchFamily="34" charset="0"/>
                <a:ea typeface="Gadugi" panose="020B0502040204020203" pitchFamily="34" charset="0"/>
              </a:rPr>
              <a:t> Plantation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adugi" panose="020B0502040204020203" pitchFamily="34" charset="0"/>
                <a:ea typeface="Gadugi" panose="020B0502040204020203" pitchFamily="34" charset="0"/>
              </a:rPr>
              <a:t>Goose Creek, SC 29445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adugi" panose="020B0502040204020203" pitchFamily="34" charset="0"/>
                <a:ea typeface="Gadugi" panose="020B0502040204020203" pitchFamily="34" charset="0"/>
              </a:rPr>
              <a:t>MLS# 22029123 | </a:t>
            </a:r>
            <a:r>
              <a:rPr kumimoji="0" lang="en-US" altLang="en-US" sz="14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adugi" panose="020B0502040204020203" pitchFamily="34" charset="0"/>
                <a:ea typeface="Gadugi" panose="020B0502040204020203" pitchFamily="34" charset="0"/>
              </a:rPr>
              <a:t>NEW PRICE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adugi" panose="020B0502040204020203" pitchFamily="34" charset="0"/>
                <a:ea typeface="Gadugi" panose="020B0502040204020203" pitchFamily="34" charset="0"/>
              </a:rPr>
              <a:t>$359,900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400" dirty="0">
              <a:solidFill>
                <a:srgbClr val="000000"/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adugi" panose="020B0502040204020203" pitchFamily="34" charset="0"/>
                <a:ea typeface="Gadugi" panose="020B0502040204020203" pitchFamily="34" charset="0"/>
              </a:rPr>
              <a:t>3 Bed | 2½  Bath | 1,665 SF</a:t>
            </a:r>
            <a:endParaRPr kumimoji="0" lang="en-US" altLang="en-US" sz="16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4991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</TotalTime>
  <Words>75</Words>
  <Application>Microsoft Office PowerPoint</Application>
  <PresentationFormat>Custom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Gadugi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A. Thomas Price</dc:creator>
  <cp:lastModifiedBy>A. Thomas Price</cp:lastModifiedBy>
  <cp:revision>3</cp:revision>
  <dcterms:created xsi:type="dcterms:W3CDTF">2022-12-27T14:37:10Z</dcterms:created>
  <dcterms:modified xsi:type="dcterms:W3CDTF">2023-01-31T16:46:36Z</dcterms:modified>
</cp:coreProperties>
</file>